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704" r:id="rId2"/>
  </p:sldMasterIdLst>
  <p:notesMasterIdLst>
    <p:notesMasterId r:id="rId20"/>
  </p:notesMasterIdLst>
  <p:handoutMasterIdLst>
    <p:handoutMasterId r:id="rId21"/>
  </p:handoutMasterIdLst>
  <p:sldIdLst>
    <p:sldId id="318" r:id="rId3"/>
    <p:sldId id="400" r:id="rId4"/>
    <p:sldId id="401" r:id="rId5"/>
    <p:sldId id="384" r:id="rId6"/>
    <p:sldId id="386" r:id="rId7"/>
    <p:sldId id="387" r:id="rId8"/>
    <p:sldId id="388" r:id="rId9"/>
    <p:sldId id="389" r:id="rId10"/>
    <p:sldId id="390" r:id="rId11"/>
    <p:sldId id="391" r:id="rId12"/>
    <p:sldId id="392" r:id="rId13"/>
    <p:sldId id="393" r:id="rId14"/>
    <p:sldId id="394" r:id="rId15"/>
    <p:sldId id="395" r:id="rId16"/>
    <p:sldId id="398" r:id="rId17"/>
    <p:sldId id="399" r:id="rId18"/>
    <p:sldId id="312" r:id="rId19"/>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Hyeyoung" initials="K" lastIdx="2" clrIdx="0"/>
  <p:cmAuthor id="1" name="Heng,Yan" initials="H" lastIdx="1" clrIdx="1">
    <p:extLst>
      <p:ext uri="{19B8F6BF-5375-455C-9EA6-DF929625EA0E}">
        <p15:presenceInfo xmlns:p15="http://schemas.microsoft.com/office/powerpoint/2012/main" userId="S::yheng@ufl.edu::8a4939af-6e0c-404d-9d7c-5823decff8f4" providerId="AD"/>
      </p:ext>
    </p:extLst>
  </p:cmAuthor>
  <p:cmAuthor id="2" name="Yan Heng" initials="YH" lastIdx="1" clrIdx="2">
    <p:extLst>
      <p:ext uri="{19B8F6BF-5375-455C-9EA6-DF929625EA0E}">
        <p15:presenceInfo xmlns:p15="http://schemas.microsoft.com/office/powerpoint/2012/main" userId="1c2794866e5b83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0021A5"/>
    <a:srgbClr val="3C9B35"/>
    <a:srgbClr val="FF4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70" autoAdjust="0"/>
    <p:restoredTop sz="94139" autoAdjust="0"/>
  </p:normalViewPr>
  <p:slideViewPr>
    <p:cSldViewPr>
      <p:cViewPr varScale="1">
        <p:scale>
          <a:sx n="115" d="100"/>
          <a:sy n="115" d="100"/>
        </p:scale>
        <p:origin x="126" y="138"/>
      </p:cViewPr>
      <p:guideLst>
        <p:guide orient="horz" pos="2160"/>
        <p:guide pos="3840"/>
      </p:guideLst>
    </p:cSldViewPr>
  </p:slideViewPr>
  <p:notesTextViewPr>
    <p:cViewPr>
      <p:scale>
        <a:sx n="1" d="1"/>
        <a:sy n="1" d="1"/>
      </p:scale>
      <p:origin x="0" y="0"/>
    </p:cViewPr>
  </p:notesTextViewPr>
  <p:sorterViewPr>
    <p:cViewPr>
      <p:scale>
        <a:sx n="100" d="100"/>
        <a:sy n="100" d="100"/>
      </p:scale>
      <p:origin x="0" y="1044"/>
    </p:cViewPr>
  </p:sorterViewPr>
  <p:notesViewPr>
    <p:cSldViewPr>
      <p:cViewPr varScale="1">
        <p:scale>
          <a:sx n="64" d="100"/>
          <a:sy n="64" d="100"/>
        </p:scale>
        <p:origin x="3158" y="8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D:\FDOC\Price%20Ceiling\Inflation%20and%20OJ%20price%202017-2022_updated%20202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Yan%20Heng\Dropbox%20(UFL)\FDOC%20ROI%202022\Tracker%20model\extra%20chart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Yan%20Heng\Dropbox%20(UFL)\FDOC%20ROI%202022\Tracker%20model\extra%20chart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1.xml"/><Relationship Id="rId4" Type="http://schemas.openxmlformats.org/officeDocument/2006/relationships/package" Target="../embeddings/Microsoft_Excel_Worksheet3.xlsx"/></Relationships>
</file>

<file path=ppt/charts/_rels/chart2.xml.rels><?xml version="1.0" encoding="UTF-8" standalone="yes"?>
<Relationships xmlns="http://schemas.openxmlformats.org/package/2006/relationships"><Relationship Id="rId3" Type="http://schemas.openxmlformats.org/officeDocument/2006/relationships/oleObject" Target="file:///D:\FDOC\Price%20Ceiling\Inflation%20and%20OJ%20price%202017-2022_updated%20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ahouse\Downloads\Charts%20from%20tracke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FDOC\Tracker\FFVA%20graphs%20on%20consumption%20trend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Yan%20Heng\Dropbox%20(UFL)\FDOC%20ROI%202022\Tracker%20model\track%20model.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Yan%20Heng\Dropbox%20(UFL)\FDOC%20ROI%202022\Tracker%20model\extra%20chart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38100" cap="rnd">
              <a:solidFill>
                <a:schemeClr val="accent1"/>
              </a:solidFill>
              <a:round/>
            </a:ln>
            <a:effectLst/>
          </c:spPr>
          <c:marker>
            <c:symbol val="none"/>
          </c:marker>
          <c:cat>
            <c:numRef>
              <c:f>Inflation!$U$9:$U$31</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Inflation!$V$9:$V$31</c:f>
              <c:numCache>
                <c:formatCode>0%</c:formatCode>
                <c:ptCount val="23"/>
                <c:pt idx="0">
                  <c:v>3.4000000000000002E-2</c:v>
                </c:pt>
                <c:pt idx="1">
                  <c:v>2.8000000000000001E-2</c:v>
                </c:pt>
                <c:pt idx="2">
                  <c:v>1.6E-2</c:v>
                </c:pt>
                <c:pt idx="3">
                  <c:v>2.3E-2</c:v>
                </c:pt>
                <c:pt idx="4">
                  <c:v>2.7E-2</c:v>
                </c:pt>
                <c:pt idx="5">
                  <c:v>3.4000000000000002E-2</c:v>
                </c:pt>
                <c:pt idx="6">
                  <c:v>3.2000000000000001E-2</c:v>
                </c:pt>
                <c:pt idx="7">
                  <c:v>2.8000000000000001E-2</c:v>
                </c:pt>
                <c:pt idx="8">
                  <c:v>3.7999999999999999E-2</c:v>
                </c:pt>
                <c:pt idx="9">
                  <c:v>4.0000000000000001E-3</c:v>
                </c:pt>
                <c:pt idx="10">
                  <c:v>1.6E-2</c:v>
                </c:pt>
                <c:pt idx="11">
                  <c:v>3.2000000000000001E-2</c:v>
                </c:pt>
                <c:pt idx="12">
                  <c:v>2.1000000000000001E-2</c:v>
                </c:pt>
                <c:pt idx="13">
                  <c:v>1.4999999999999999E-2</c:v>
                </c:pt>
                <c:pt idx="14">
                  <c:v>1.6E-2</c:v>
                </c:pt>
                <c:pt idx="15">
                  <c:v>1E-3</c:v>
                </c:pt>
                <c:pt idx="16">
                  <c:v>1.2999999999999999E-2</c:v>
                </c:pt>
                <c:pt idx="17">
                  <c:v>2.1000000000000001E-2</c:v>
                </c:pt>
                <c:pt idx="18">
                  <c:v>2.4E-2</c:v>
                </c:pt>
                <c:pt idx="19">
                  <c:v>1.7999999999999999E-2</c:v>
                </c:pt>
                <c:pt idx="20">
                  <c:v>1.2E-2</c:v>
                </c:pt>
                <c:pt idx="21">
                  <c:v>4.7E-2</c:v>
                </c:pt>
                <c:pt idx="22">
                  <c:v>8.4000000000000005E-2</c:v>
                </c:pt>
              </c:numCache>
            </c:numRef>
          </c:val>
          <c:smooth val="0"/>
          <c:extLst>
            <c:ext xmlns:c16="http://schemas.microsoft.com/office/drawing/2014/chart" uri="{C3380CC4-5D6E-409C-BE32-E72D297353CC}">
              <c16:uniqueId val="{00000000-BF45-4DA5-AC70-1C066B5F6836}"/>
            </c:ext>
          </c:extLst>
        </c:ser>
        <c:dLbls>
          <c:showLegendKey val="0"/>
          <c:showVal val="0"/>
          <c:showCatName val="0"/>
          <c:showSerName val="0"/>
          <c:showPercent val="0"/>
          <c:showBubbleSize val="0"/>
        </c:dLbls>
        <c:smooth val="0"/>
        <c:axId val="1562569951"/>
        <c:axId val="1562577439"/>
      </c:lineChart>
      <c:catAx>
        <c:axId val="15625699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crossAx val="1562577439"/>
        <c:crosses val="autoZero"/>
        <c:auto val="1"/>
        <c:lblAlgn val="ctr"/>
        <c:lblOffset val="100"/>
        <c:noMultiLvlLbl val="0"/>
      </c:catAx>
      <c:valAx>
        <c:axId val="15625774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r>
                  <a:rPr lang="en-US"/>
                  <a:t>Inflation rate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crossAx val="1562569951"/>
        <c:crosses val="autoZero"/>
        <c:crossBetween val="between"/>
      </c:valAx>
      <c:spPr>
        <a:noFill/>
        <a:ln>
          <a:noFill/>
        </a:ln>
        <a:effectLst/>
      </c:spPr>
    </c:plotArea>
    <c:plotVisOnly val="1"/>
    <c:dispBlanksAs val="gap"/>
    <c:showDLblsOverMax val="0"/>
  </c:chart>
  <c:spPr>
    <a:noFill/>
    <a:ln>
      <a:noFill/>
    </a:ln>
    <a:effectLst/>
  </c:spPr>
  <c:txPr>
    <a:bodyPr/>
    <a:lstStyle/>
    <a:p>
      <a:pPr>
        <a:defRPr sz="1600">
          <a:latin typeface="Gentona Book"/>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a:t>Agreement with Good Attributes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Sheet4!$J$8</c:f>
              <c:strCache>
                <c:ptCount val="1"/>
                <c:pt idx="0">
                  <c:v>Aware FL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Sheet4!$K$7:$P$7</c:f>
              <c:numCache>
                <c:formatCode>General</c:formatCode>
                <c:ptCount val="6"/>
                <c:pt idx="0">
                  <c:v>2017</c:v>
                </c:pt>
                <c:pt idx="1">
                  <c:v>2018</c:v>
                </c:pt>
                <c:pt idx="2">
                  <c:v>2019</c:v>
                </c:pt>
                <c:pt idx="3">
                  <c:v>2020</c:v>
                </c:pt>
                <c:pt idx="4">
                  <c:v>2021</c:v>
                </c:pt>
                <c:pt idx="5">
                  <c:v>2022</c:v>
                </c:pt>
              </c:numCache>
            </c:numRef>
          </c:cat>
          <c:val>
            <c:numRef>
              <c:f>Sheet4!$K$8:$P$8</c:f>
              <c:numCache>
                <c:formatCode>0%</c:formatCode>
                <c:ptCount val="6"/>
                <c:pt idx="0">
                  <c:v>0.47740000000000005</c:v>
                </c:pt>
                <c:pt idx="1">
                  <c:v>0.44310000000000005</c:v>
                </c:pt>
                <c:pt idx="2">
                  <c:v>0.46039999999999998</c:v>
                </c:pt>
                <c:pt idx="3">
                  <c:v>0.52829999999999999</c:v>
                </c:pt>
                <c:pt idx="4">
                  <c:v>0.55969999999999998</c:v>
                </c:pt>
                <c:pt idx="5">
                  <c:v>0.57740000000000002</c:v>
                </c:pt>
              </c:numCache>
            </c:numRef>
          </c:val>
          <c:smooth val="0"/>
          <c:extLst>
            <c:ext xmlns:c16="http://schemas.microsoft.com/office/drawing/2014/chart" uri="{C3380CC4-5D6E-409C-BE32-E72D297353CC}">
              <c16:uniqueId val="{00000000-B703-4687-A72D-8EC9A13FA589}"/>
            </c:ext>
          </c:extLst>
        </c:ser>
        <c:ser>
          <c:idx val="1"/>
          <c:order val="1"/>
          <c:tx>
            <c:strRef>
              <c:f>Sheet4!$J$9</c:f>
              <c:strCache>
                <c:ptCount val="1"/>
                <c:pt idx="0">
                  <c:v>Not Aware FL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Sheet4!$K$7:$P$7</c:f>
              <c:numCache>
                <c:formatCode>General</c:formatCode>
                <c:ptCount val="6"/>
                <c:pt idx="0">
                  <c:v>2017</c:v>
                </c:pt>
                <c:pt idx="1">
                  <c:v>2018</c:v>
                </c:pt>
                <c:pt idx="2">
                  <c:v>2019</c:v>
                </c:pt>
                <c:pt idx="3">
                  <c:v>2020</c:v>
                </c:pt>
                <c:pt idx="4">
                  <c:v>2021</c:v>
                </c:pt>
                <c:pt idx="5">
                  <c:v>2022</c:v>
                </c:pt>
              </c:numCache>
            </c:numRef>
          </c:cat>
          <c:val>
            <c:numRef>
              <c:f>Sheet4!$K$9:$P$9</c:f>
              <c:numCache>
                <c:formatCode>0%</c:formatCode>
                <c:ptCount val="6"/>
                <c:pt idx="0">
                  <c:v>0.25940000000000002</c:v>
                </c:pt>
                <c:pt idx="1">
                  <c:v>0.2702</c:v>
                </c:pt>
                <c:pt idx="2">
                  <c:v>0.29189999999999999</c:v>
                </c:pt>
                <c:pt idx="3">
                  <c:v>0.2888</c:v>
                </c:pt>
                <c:pt idx="4">
                  <c:v>0.3846</c:v>
                </c:pt>
                <c:pt idx="5">
                  <c:v>0.34399999999999997</c:v>
                </c:pt>
              </c:numCache>
            </c:numRef>
          </c:val>
          <c:smooth val="0"/>
          <c:extLst>
            <c:ext xmlns:c16="http://schemas.microsoft.com/office/drawing/2014/chart" uri="{C3380CC4-5D6E-409C-BE32-E72D297353CC}">
              <c16:uniqueId val="{00000001-B703-4687-A72D-8EC9A13FA589}"/>
            </c:ext>
          </c:extLst>
        </c:ser>
        <c:dLbls>
          <c:showLegendKey val="0"/>
          <c:showVal val="0"/>
          <c:showCatName val="0"/>
          <c:showSerName val="0"/>
          <c:showPercent val="0"/>
          <c:showBubbleSize val="0"/>
        </c:dLbls>
        <c:marker val="1"/>
        <c:smooth val="0"/>
        <c:axId val="855698512"/>
        <c:axId val="855703088"/>
      </c:lineChart>
      <c:catAx>
        <c:axId val="85569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55703088"/>
        <c:crosses val="autoZero"/>
        <c:auto val="1"/>
        <c:lblAlgn val="ctr"/>
        <c:lblOffset val="100"/>
        <c:noMultiLvlLbl val="0"/>
      </c:catAx>
      <c:valAx>
        <c:axId val="8557030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55698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a:t>Health Benefits as Top Reason to Buy</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Sheet4!$J$12</c:f>
              <c:strCache>
                <c:ptCount val="1"/>
                <c:pt idx="0">
                  <c:v>Aware FL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Sheet4!$K$11:$P$11</c:f>
              <c:numCache>
                <c:formatCode>General</c:formatCode>
                <c:ptCount val="6"/>
                <c:pt idx="0">
                  <c:v>2017</c:v>
                </c:pt>
                <c:pt idx="1">
                  <c:v>2018</c:v>
                </c:pt>
                <c:pt idx="2">
                  <c:v>2019</c:v>
                </c:pt>
                <c:pt idx="3">
                  <c:v>2020</c:v>
                </c:pt>
                <c:pt idx="4">
                  <c:v>2021</c:v>
                </c:pt>
                <c:pt idx="5">
                  <c:v>2022</c:v>
                </c:pt>
              </c:numCache>
            </c:numRef>
          </c:cat>
          <c:val>
            <c:numRef>
              <c:f>Sheet4!$K$12:$P$12</c:f>
              <c:numCache>
                <c:formatCode>0%</c:formatCode>
                <c:ptCount val="6"/>
                <c:pt idx="0">
                  <c:v>0.25459999999999999</c:v>
                </c:pt>
                <c:pt idx="1">
                  <c:v>0.28210000000000002</c:v>
                </c:pt>
                <c:pt idx="2">
                  <c:v>0.36340000000000006</c:v>
                </c:pt>
                <c:pt idx="3">
                  <c:v>0.46140000000000003</c:v>
                </c:pt>
                <c:pt idx="4">
                  <c:v>0.47479999999999994</c:v>
                </c:pt>
                <c:pt idx="5">
                  <c:v>0.44259999999999999</c:v>
                </c:pt>
              </c:numCache>
            </c:numRef>
          </c:val>
          <c:smooth val="0"/>
          <c:extLst>
            <c:ext xmlns:c16="http://schemas.microsoft.com/office/drawing/2014/chart" uri="{C3380CC4-5D6E-409C-BE32-E72D297353CC}">
              <c16:uniqueId val="{00000000-4334-4311-B08D-9B1D83B1AD36}"/>
            </c:ext>
          </c:extLst>
        </c:ser>
        <c:ser>
          <c:idx val="1"/>
          <c:order val="1"/>
          <c:tx>
            <c:strRef>
              <c:f>Sheet4!$J$13</c:f>
              <c:strCache>
                <c:ptCount val="1"/>
                <c:pt idx="0">
                  <c:v>Not Aware FL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Sheet4!$K$11:$P$11</c:f>
              <c:numCache>
                <c:formatCode>General</c:formatCode>
                <c:ptCount val="6"/>
                <c:pt idx="0">
                  <c:v>2017</c:v>
                </c:pt>
                <c:pt idx="1">
                  <c:v>2018</c:v>
                </c:pt>
                <c:pt idx="2">
                  <c:v>2019</c:v>
                </c:pt>
                <c:pt idx="3">
                  <c:v>2020</c:v>
                </c:pt>
                <c:pt idx="4">
                  <c:v>2021</c:v>
                </c:pt>
                <c:pt idx="5">
                  <c:v>2022</c:v>
                </c:pt>
              </c:numCache>
            </c:numRef>
          </c:cat>
          <c:val>
            <c:numRef>
              <c:f>Sheet4!$K$13:$P$13</c:f>
              <c:numCache>
                <c:formatCode>0%</c:formatCode>
                <c:ptCount val="6"/>
                <c:pt idx="0">
                  <c:v>0.17739999999999997</c:v>
                </c:pt>
                <c:pt idx="1">
                  <c:v>0.192</c:v>
                </c:pt>
                <c:pt idx="2">
                  <c:v>0.31059999999999999</c:v>
                </c:pt>
                <c:pt idx="3">
                  <c:v>0.35600000000000004</c:v>
                </c:pt>
                <c:pt idx="4">
                  <c:v>0.3448</c:v>
                </c:pt>
                <c:pt idx="5">
                  <c:v>0.35979999999999995</c:v>
                </c:pt>
              </c:numCache>
            </c:numRef>
          </c:val>
          <c:smooth val="0"/>
          <c:extLst>
            <c:ext xmlns:c16="http://schemas.microsoft.com/office/drawing/2014/chart" uri="{C3380CC4-5D6E-409C-BE32-E72D297353CC}">
              <c16:uniqueId val="{00000001-4334-4311-B08D-9B1D83B1AD36}"/>
            </c:ext>
          </c:extLst>
        </c:ser>
        <c:dLbls>
          <c:showLegendKey val="0"/>
          <c:showVal val="0"/>
          <c:showCatName val="0"/>
          <c:showSerName val="0"/>
          <c:showPercent val="0"/>
          <c:showBubbleSize val="0"/>
        </c:dLbls>
        <c:marker val="1"/>
        <c:smooth val="0"/>
        <c:axId val="861904464"/>
        <c:axId val="861906128"/>
      </c:lineChart>
      <c:catAx>
        <c:axId val="86190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61906128"/>
        <c:crosses val="autoZero"/>
        <c:auto val="1"/>
        <c:lblAlgn val="ctr"/>
        <c:lblOffset val="100"/>
        <c:noMultiLvlLbl val="0"/>
      </c:catAx>
      <c:valAx>
        <c:axId val="861906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61904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b="1" dirty="0"/>
              <a:t>Retail</a:t>
            </a:r>
            <a:r>
              <a:rPr lang="en-US" b="1" baseline="0" dirty="0"/>
              <a:t> gallons with and without promotion awareness</a:t>
            </a:r>
            <a:endParaRPr lang="en-US" sz="1200" b="1" dirty="0"/>
          </a:p>
        </c:rich>
      </c:tx>
      <c:layout>
        <c:manualLayout>
          <c:xMode val="edge"/>
          <c:yMode val="edge"/>
          <c:x val="0.20722336065573774"/>
          <c:y val="2.610000056566205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335358080239971"/>
          <c:y val="0.12815087630175262"/>
          <c:w val="0.79064979377577815"/>
          <c:h val="0.61590170180340365"/>
        </c:manualLayout>
      </c:layout>
      <c:barChart>
        <c:barDir val="col"/>
        <c:grouping val="clustered"/>
        <c:varyColors val="0"/>
        <c:ser>
          <c:idx val="0"/>
          <c:order val="0"/>
          <c:tx>
            <c:strRef>
              <c:f>Sheet1!$B$1</c:f>
              <c:strCache>
                <c:ptCount val="1"/>
                <c:pt idx="0">
                  <c:v>Mkt. Penetration</c:v>
                </c:pt>
              </c:strCache>
            </c:strRef>
          </c:tx>
          <c:spPr>
            <a:solidFill>
              <a:schemeClr val="accent3">
                <a:lumMod val="75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a:contourClr>
                <a:schemeClr val="tx1"/>
              </a:contourClr>
            </a:sp3d>
          </c:spPr>
          <c:invertIfNegative val="0"/>
          <c:dPt>
            <c:idx val="0"/>
            <c:invertIfNegative val="0"/>
            <c:bubble3D val="0"/>
            <c:spPr>
              <a:solidFill>
                <a:schemeClr val="accent6"/>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a:contourClr>
                  <a:schemeClr val="tx1"/>
                </a:contourClr>
              </a:sp3d>
            </c:spPr>
            <c:extLst>
              <c:ext xmlns:c16="http://schemas.microsoft.com/office/drawing/2014/chart" uri="{C3380CC4-5D6E-409C-BE32-E72D297353CC}">
                <c16:uniqueId val="{00000001-5C3B-4AB5-8441-7F11BBD2AEE3}"/>
              </c:ext>
            </c:extLst>
          </c:dPt>
          <c:dPt>
            <c:idx val="1"/>
            <c:invertIfNegative val="0"/>
            <c:bubble3D val="0"/>
            <c:spPr>
              <a:solidFill>
                <a:srgbClr val="F79646"/>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a:contourClr>
                  <a:schemeClr val="tx1"/>
                </a:contourClr>
              </a:sp3d>
            </c:spPr>
            <c:extLst>
              <c:ext xmlns:c16="http://schemas.microsoft.com/office/drawing/2014/chart" uri="{C3380CC4-5D6E-409C-BE32-E72D297353CC}">
                <c16:uniqueId val="{00000003-5C3B-4AB5-8441-7F11BBD2AEE3}"/>
              </c:ext>
            </c:extLst>
          </c:dPt>
          <c:dLbls>
            <c:dLbl>
              <c:idx val="0"/>
              <c:layout>
                <c:manualLayout>
                  <c:x val="8.0894889419560259E-3"/>
                  <c:y val="0.1045297509955652"/>
                </c:manualLayout>
              </c:layout>
              <c:tx>
                <c:rich>
                  <a:bodyPr/>
                  <a:lstStyle/>
                  <a:p>
                    <a:r>
                      <a:rPr lang="en-US" dirty="0"/>
                      <a:t>982.34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C3B-4AB5-8441-7F11BBD2AEE3}"/>
                </c:ext>
              </c:extLst>
            </c:dLbl>
            <c:dLbl>
              <c:idx val="1"/>
              <c:layout>
                <c:manualLayout>
                  <c:x val="2.5468528139925132E-3"/>
                  <c:y val="9.4288793103448315E-2"/>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r>
                      <a:rPr lang="en-US" dirty="0"/>
                      <a:t>871.20</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C3B-4AB5-8441-7F11BBD2AEE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Aware of promotions</c:v>
                </c:pt>
                <c:pt idx="1">
                  <c:v>Not Aware of promotions</c:v>
                </c:pt>
              </c:strCache>
            </c:strRef>
          </c:cat>
          <c:val>
            <c:numRef>
              <c:f>Sheet1!$B$2:$B$3</c:f>
              <c:numCache>
                <c:formatCode>_(* #,##0.00_);_(* \(#,##0.00\);_(* "-"??_);_(@_)</c:formatCode>
                <c:ptCount val="2"/>
                <c:pt idx="0">
                  <c:v>466.40422694652517</c:v>
                </c:pt>
                <c:pt idx="1">
                  <c:v>376.67493615476155</c:v>
                </c:pt>
              </c:numCache>
            </c:numRef>
          </c:val>
          <c:extLst>
            <c:ext xmlns:c16="http://schemas.microsoft.com/office/drawing/2014/chart" uri="{C3380CC4-5D6E-409C-BE32-E72D297353CC}">
              <c16:uniqueId val="{00000004-5C3B-4AB5-8441-7F11BBD2AEE3}"/>
            </c:ext>
          </c:extLst>
        </c:ser>
        <c:dLbls>
          <c:showLegendKey val="0"/>
          <c:showVal val="0"/>
          <c:showCatName val="0"/>
          <c:showSerName val="0"/>
          <c:showPercent val="0"/>
          <c:showBubbleSize val="0"/>
        </c:dLbls>
        <c:gapWidth val="78"/>
        <c:axId val="750254944"/>
        <c:axId val="756807672"/>
      </c:barChart>
      <c:catAx>
        <c:axId val="7502549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56807672"/>
        <c:crosses val="autoZero"/>
        <c:auto val="1"/>
        <c:lblAlgn val="ctr"/>
        <c:lblOffset val="100"/>
        <c:noMultiLvlLbl val="0"/>
      </c:catAx>
      <c:valAx>
        <c:axId val="756807672"/>
        <c:scaling>
          <c:orientation val="minMax"/>
          <c:min val="0"/>
        </c:scaling>
        <c:delete val="1"/>
        <c:axPos val="l"/>
        <c:numFmt formatCode="0%" sourceLinked="0"/>
        <c:majorTickMark val="out"/>
        <c:minorTickMark val="none"/>
        <c:tickLblPos val="nextTo"/>
        <c:crossAx val="750254944"/>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'[Inflation and OJ price 2017-2022_updated 2022.xlsx]Notice price increase'!$AS$4</c:f>
              <c:strCache>
                <c:ptCount val="1"/>
                <c:pt idx="0">
                  <c:v>Consumer perception</c:v>
                </c:pt>
              </c:strCache>
            </c:strRef>
          </c:tx>
          <c:spPr>
            <a:ln w="28575" cap="rnd">
              <a:solidFill>
                <a:schemeClr val="accent1"/>
              </a:solidFill>
              <a:round/>
            </a:ln>
            <a:effectLst/>
          </c:spPr>
          <c:marker>
            <c:symbol val="none"/>
          </c:marker>
          <c:cat>
            <c:strRef>
              <c:f>'[Inflation and OJ price 2017-2022_updated 2022.xlsx]Notice price increase'!$AU$6:$AU$78</c:f>
              <c:strCache>
                <c:ptCount val="73"/>
                <c:pt idx="0">
                  <c:v>July, 2016</c:v>
                </c:pt>
                <c:pt idx="1">
                  <c:v>August, 2016</c:v>
                </c:pt>
                <c:pt idx="2">
                  <c:v>September, 2016</c:v>
                </c:pt>
                <c:pt idx="3">
                  <c:v>October, 2016</c:v>
                </c:pt>
                <c:pt idx="4">
                  <c:v>November, 2016</c:v>
                </c:pt>
                <c:pt idx="5">
                  <c:v>December, 2016</c:v>
                </c:pt>
                <c:pt idx="6">
                  <c:v>January, 2017</c:v>
                </c:pt>
                <c:pt idx="7">
                  <c:v>February, 2017</c:v>
                </c:pt>
                <c:pt idx="8">
                  <c:v>March, 2017</c:v>
                </c:pt>
                <c:pt idx="9">
                  <c:v>April, 2017</c:v>
                </c:pt>
                <c:pt idx="10">
                  <c:v>May, 2017</c:v>
                </c:pt>
                <c:pt idx="11">
                  <c:v>June, 2017</c:v>
                </c:pt>
                <c:pt idx="12">
                  <c:v>July, 2017</c:v>
                </c:pt>
                <c:pt idx="13">
                  <c:v>August, 2017</c:v>
                </c:pt>
                <c:pt idx="14">
                  <c:v>September, 2017</c:v>
                </c:pt>
                <c:pt idx="15">
                  <c:v>October, 2017</c:v>
                </c:pt>
                <c:pt idx="16">
                  <c:v>November, 2017</c:v>
                </c:pt>
                <c:pt idx="17">
                  <c:v>December, 2017</c:v>
                </c:pt>
                <c:pt idx="18">
                  <c:v>January, 2018</c:v>
                </c:pt>
                <c:pt idx="19">
                  <c:v>February, 2018</c:v>
                </c:pt>
                <c:pt idx="20">
                  <c:v>March, 2018</c:v>
                </c:pt>
                <c:pt idx="21">
                  <c:v>April, 2018</c:v>
                </c:pt>
                <c:pt idx="22">
                  <c:v>May, 2018</c:v>
                </c:pt>
                <c:pt idx="23">
                  <c:v>June, 2018</c:v>
                </c:pt>
                <c:pt idx="24">
                  <c:v>July, 2018</c:v>
                </c:pt>
                <c:pt idx="25">
                  <c:v>August, 2018</c:v>
                </c:pt>
                <c:pt idx="26">
                  <c:v>September, 2018</c:v>
                </c:pt>
                <c:pt idx="27">
                  <c:v>October, 2018</c:v>
                </c:pt>
                <c:pt idx="28">
                  <c:v>November, 2018</c:v>
                </c:pt>
                <c:pt idx="29">
                  <c:v>December, 2018</c:v>
                </c:pt>
                <c:pt idx="30">
                  <c:v>January, 2019</c:v>
                </c:pt>
                <c:pt idx="31">
                  <c:v>February, 2019</c:v>
                </c:pt>
                <c:pt idx="32">
                  <c:v>March, 2019</c:v>
                </c:pt>
                <c:pt idx="33">
                  <c:v>April, 2019</c:v>
                </c:pt>
                <c:pt idx="34">
                  <c:v>May, 2019</c:v>
                </c:pt>
                <c:pt idx="35">
                  <c:v>June, 2019</c:v>
                </c:pt>
                <c:pt idx="36">
                  <c:v>July, 2019</c:v>
                </c:pt>
                <c:pt idx="37">
                  <c:v>August, 2019</c:v>
                </c:pt>
                <c:pt idx="38">
                  <c:v>September, 2019</c:v>
                </c:pt>
                <c:pt idx="39">
                  <c:v>October, 2019</c:v>
                </c:pt>
                <c:pt idx="40">
                  <c:v>November, 2019</c:v>
                </c:pt>
                <c:pt idx="41">
                  <c:v>December, 2019</c:v>
                </c:pt>
                <c:pt idx="42">
                  <c:v>January, 2020</c:v>
                </c:pt>
                <c:pt idx="43">
                  <c:v>February, 2020</c:v>
                </c:pt>
                <c:pt idx="44">
                  <c:v>March, 2020</c:v>
                </c:pt>
                <c:pt idx="45">
                  <c:v>April, 2020</c:v>
                </c:pt>
                <c:pt idx="46">
                  <c:v>May, 2020</c:v>
                </c:pt>
                <c:pt idx="47">
                  <c:v>June, 2020</c:v>
                </c:pt>
                <c:pt idx="48">
                  <c:v>July, 2020</c:v>
                </c:pt>
                <c:pt idx="49">
                  <c:v>August, 2020</c:v>
                </c:pt>
                <c:pt idx="50">
                  <c:v>September, 2020</c:v>
                </c:pt>
                <c:pt idx="51">
                  <c:v>October, 2020</c:v>
                </c:pt>
                <c:pt idx="52">
                  <c:v>November, 2020</c:v>
                </c:pt>
                <c:pt idx="53">
                  <c:v>December, 2020</c:v>
                </c:pt>
                <c:pt idx="54">
                  <c:v>January, 2021</c:v>
                </c:pt>
                <c:pt idx="55">
                  <c:v>February, 2021</c:v>
                </c:pt>
                <c:pt idx="56">
                  <c:v>March, 2021</c:v>
                </c:pt>
                <c:pt idx="57">
                  <c:v>April, 2021</c:v>
                </c:pt>
                <c:pt idx="58">
                  <c:v>May, 2021</c:v>
                </c:pt>
                <c:pt idx="59">
                  <c:v>June, 2021</c:v>
                </c:pt>
                <c:pt idx="60">
                  <c:v>July, 2021</c:v>
                </c:pt>
                <c:pt idx="61">
                  <c:v>August, 2021</c:v>
                </c:pt>
                <c:pt idx="62">
                  <c:v>September, 2021</c:v>
                </c:pt>
                <c:pt idx="63">
                  <c:v>October, 2021</c:v>
                </c:pt>
                <c:pt idx="64">
                  <c:v>November, 2021</c:v>
                </c:pt>
                <c:pt idx="65">
                  <c:v>December, 2021</c:v>
                </c:pt>
                <c:pt idx="66">
                  <c:v>January, 2022</c:v>
                </c:pt>
                <c:pt idx="67">
                  <c:v>February, 2022</c:v>
                </c:pt>
                <c:pt idx="68">
                  <c:v>March, 2022</c:v>
                </c:pt>
                <c:pt idx="69">
                  <c:v>April, 2022</c:v>
                </c:pt>
                <c:pt idx="70">
                  <c:v>May, 2022</c:v>
                </c:pt>
                <c:pt idx="71">
                  <c:v>June, 2022</c:v>
                </c:pt>
                <c:pt idx="72">
                  <c:v>July, 2022</c:v>
                </c:pt>
              </c:strCache>
            </c:strRef>
          </c:cat>
          <c:val>
            <c:numRef>
              <c:f>'[Inflation and OJ price 2017-2022_updated 2022.xlsx]Notice price increase'!$AS$6:$AS$78</c:f>
              <c:numCache>
                <c:formatCode>0.00%</c:formatCode>
                <c:ptCount val="73"/>
                <c:pt idx="0">
                  <c:v>0.78857142857142859</c:v>
                </c:pt>
                <c:pt idx="1">
                  <c:v>0.76411290322580649</c:v>
                </c:pt>
                <c:pt idx="2">
                  <c:v>0.76056338028169013</c:v>
                </c:pt>
                <c:pt idx="3">
                  <c:v>0.73737373737373735</c:v>
                </c:pt>
                <c:pt idx="4">
                  <c:v>0.73694779116465858</c:v>
                </c:pt>
                <c:pt idx="5">
                  <c:v>0.70599999999999996</c:v>
                </c:pt>
                <c:pt idx="6">
                  <c:v>0.75506072874493924</c:v>
                </c:pt>
                <c:pt idx="7">
                  <c:v>0.74898785425101211</c:v>
                </c:pt>
                <c:pt idx="8">
                  <c:v>0.68839103869653773</c:v>
                </c:pt>
                <c:pt idx="9">
                  <c:v>0.71862348178137647</c:v>
                </c:pt>
                <c:pt idx="10">
                  <c:v>0.70242914979757087</c:v>
                </c:pt>
                <c:pt idx="11">
                  <c:v>0.76113360323886636</c:v>
                </c:pt>
                <c:pt idx="12">
                  <c:v>0.7565922920892495</c:v>
                </c:pt>
                <c:pt idx="13">
                  <c:v>0.72540983606557374</c:v>
                </c:pt>
                <c:pt idx="14">
                  <c:v>0.69979296066252583</c:v>
                </c:pt>
                <c:pt idx="15">
                  <c:v>0.7190775681341719</c:v>
                </c:pt>
                <c:pt idx="16">
                  <c:v>0.72580645161290325</c:v>
                </c:pt>
                <c:pt idx="17">
                  <c:v>0.70875763747454179</c:v>
                </c:pt>
                <c:pt idx="18">
                  <c:v>0.67670682730923692</c:v>
                </c:pt>
                <c:pt idx="19">
                  <c:v>0.73652694610778446</c:v>
                </c:pt>
                <c:pt idx="20">
                  <c:v>0.73895582329317266</c:v>
                </c:pt>
                <c:pt idx="21">
                  <c:v>0.73725490196078436</c:v>
                </c:pt>
                <c:pt idx="22">
                  <c:v>0.75479452054794516</c:v>
                </c:pt>
                <c:pt idx="23">
                  <c:v>0.75381679389312972</c:v>
                </c:pt>
                <c:pt idx="24">
                  <c:v>0.77689243027888444</c:v>
                </c:pt>
                <c:pt idx="25">
                  <c:v>0.76603119584055457</c:v>
                </c:pt>
                <c:pt idx="26">
                  <c:v>0.7142857142857143</c:v>
                </c:pt>
                <c:pt idx="27">
                  <c:v>0.748</c:v>
                </c:pt>
                <c:pt idx="28">
                  <c:v>0.76247504990019965</c:v>
                </c:pt>
                <c:pt idx="29">
                  <c:v>0.75</c:v>
                </c:pt>
                <c:pt idx="30">
                  <c:v>0.7473867595818815</c:v>
                </c:pt>
                <c:pt idx="31">
                  <c:v>0.70622568093385218</c:v>
                </c:pt>
                <c:pt idx="32">
                  <c:v>0.77075098814229248</c:v>
                </c:pt>
                <c:pt idx="33">
                  <c:v>0.71455938697318011</c:v>
                </c:pt>
                <c:pt idx="34">
                  <c:v>0.70235546038543895</c:v>
                </c:pt>
                <c:pt idx="35">
                  <c:v>0.75506445672191524</c:v>
                </c:pt>
                <c:pt idx="36">
                  <c:v>0.76587301587301593</c:v>
                </c:pt>
                <c:pt idx="37">
                  <c:v>0.76056338028169013</c:v>
                </c:pt>
                <c:pt idx="38">
                  <c:v>0.71804511278195493</c:v>
                </c:pt>
                <c:pt idx="39">
                  <c:v>0.74614065180102918</c:v>
                </c:pt>
                <c:pt idx="40">
                  <c:v>0.7445109780439122</c:v>
                </c:pt>
                <c:pt idx="41">
                  <c:v>0.79584120982986772</c:v>
                </c:pt>
                <c:pt idx="42">
                  <c:v>0.71539961013645226</c:v>
                </c:pt>
                <c:pt idx="43">
                  <c:v>0.71985815602836878</c:v>
                </c:pt>
                <c:pt idx="44">
                  <c:v>0.72799999999999998</c:v>
                </c:pt>
                <c:pt idx="45">
                  <c:v>0.67647058823529416</c:v>
                </c:pt>
                <c:pt idx="46">
                  <c:v>0.71912350597609564</c:v>
                </c:pt>
                <c:pt idx="47">
                  <c:v>0.78727634194831009</c:v>
                </c:pt>
                <c:pt idx="48">
                  <c:v>0.79423076923076918</c:v>
                </c:pt>
                <c:pt idx="49">
                  <c:v>0.79600000000000004</c:v>
                </c:pt>
                <c:pt idx="50">
                  <c:v>0.75092936802973975</c:v>
                </c:pt>
                <c:pt idx="51">
                  <c:v>0.76494023904382469</c:v>
                </c:pt>
                <c:pt idx="52">
                  <c:v>0.75101214574898789</c:v>
                </c:pt>
                <c:pt idx="53">
                  <c:v>0.77154308617234468</c:v>
                </c:pt>
                <c:pt idx="54">
                  <c:v>0.74051896207584833</c:v>
                </c:pt>
                <c:pt idx="55">
                  <c:v>0.7790476190476191</c:v>
                </c:pt>
                <c:pt idx="56">
                  <c:v>0.7445109780439122</c:v>
                </c:pt>
                <c:pt idx="57">
                  <c:v>0.71799999999999997</c:v>
                </c:pt>
                <c:pt idx="58">
                  <c:v>0.79471544715447151</c:v>
                </c:pt>
                <c:pt idx="59">
                  <c:v>0.80078895463510846</c:v>
                </c:pt>
                <c:pt idx="60">
                  <c:v>0.83300198807157055</c:v>
                </c:pt>
                <c:pt idx="61">
                  <c:v>0.83466135458167334</c:v>
                </c:pt>
                <c:pt idx="62">
                  <c:v>0.83101391650099399</c:v>
                </c:pt>
                <c:pt idx="63">
                  <c:v>0.85029940119760483</c:v>
                </c:pt>
                <c:pt idx="64">
                  <c:v>0.88423153692614775</c:v>
                </c:pt>
                <c:pt idx="65">
                  <c:v>0.88293650793650791</c:v>
                </c:pt>
                <c:pt idx="66">
                  <c:v>0.90656063618290261</c:v>
                </c:pt>
                <c:pt idx="67">
                  <c:v>0.9119373776908023</c:v>
                </c:pt>
                <c:pt idx="68">
                  <c:v>0.90816326530612246</c:v>
                </c:pt>
                <c:pt idx="69">
                  <c:v>0.92338709677419351</c:v>
                </c:pt>
                <c:pt idx="70">
                  <c:v>0.92367906066536198</c:v>
                </c:pt>
                <c:pt idx="71">
                  <c:v>0.93023255813953487</c:v>
                </c:pt>
                <c:pt idx="72">
                  <c:v>0.94789579158316628</c:v>
                </c:pt>
              </c:numCache>
            </c:numRef>
          </c:val>
          <c:smooth val="0"/>
          <c:extLst>
            <c:ext xmlns:c16="http://schemas.microsoft.com/office/drawing/2014/chart" uri="{C3380CC4-5D6E-409C-BE32-E72D297353CC}">
              <c16:uniqueId val="{00000000-1BBE-4A28-B0C5-DA79E0AB21B6}"/>
            </c:ext>
          </c:extLst>
        </c:ser>
        <c:dLbls>
          <c:showLegendKey val="0"/>
          <c:showVal val="0"/>
          <c:showCatName val="0"/>
          <c:showSerName val="0"/>
          <c:showPercent val="0"/>
          <c:showBubbleSize val="0"/>
        </c:dLbls>
        <c:marker val="1"/>
        <c:smooth val="0"/>
        <c:axId val="1520677456"/>
        <c:axId val="1520679120"/>
      </c:lineChart>
      <c:lineChart>
        <c:grouping val="standard"/>
        <c:varyColors val="0"/>
        <c:ser>
          <c:idx val="1"/>
          <c:order val="1"/>
          <c:tx>
            <c:strRef>
              <c:f>'[Inflation and OJ price 2017-2022_updated 2022.xlsx]Notice price increase'!$AV$5</c:f>
              <c:strCache>
                <c:ptCount val="1"/>
                <c:pt idx="0">
                  <c:v>Inflation rate</c:v>
                </c:pt>
              </c:strCache>
            </c:strRef>
          </c:tx>
          <c:spPr>
            <a:ln w="28575" cap="rnd">
              <a:solidFill>
                <a:schemeClr val="accent2"/>
              </a:solidFill>
              <a:round/>
            </a:ln>
            <a:effectLst/>
          </c:spPr>
          <c:marker>
            <c:symbol val="none"/>
          </c:marker>
          <c:cat>
            <c:strRef>
              <c:f>'[Inflation and OJ price 2017-2022_updated 2022.xlsx]Notice price increase'!$AU$6:$AU$75</c:f>
              <c:strCache>
                <c:ptCount val="70"/>
                <c:pt idx="0">
                  <c:v>July, 2016</c:v>
                </c:pt>
                <c:pt idx="1">
                  <c:v>August, 2016</c:v>
                </c:pt>
                <c:pt idx="2">
                  <c:v>September, 2016</c:v>
                </c:pt>
                <c:pt idx="3">
                  <c:v>October, 2016</c:v>
                </c:pt>
                <c:pt idx="4">
                  <c:v>November, 2016</c:v>
                </c:pt>
                <c:pt idx="5">
                  <c:v>December, 2016</c:v>
                </c:pt>
                <c:pt idx="6">
                  <c:v>January, 2017</c:v>
                </c:pt>
                <c:pt idx="7">
                  <c:v>February, 2017</c:v>
                </c:pt>
                <c:pt idx="8">
                  <c:v>March, 2017</c:v>
                </c:pt>
                <c:pt idx="9">
                  <c:v>April, 2017</c:v>
                </c:pt>
                <c:pt idx="10">
                  <c:v>May, 2017</c:v>
                </c:pt>
                <c:pt idx="11">
                  <c:v>June, 2017</c:v>
                </c:pt>
                <c:pt idx="12">
                  <c:v>July, 2017</c:v>
                </c:pt>
                <c:pt idx="13">
                  <c:v>August, 2017</c:v>
                </c:pt>
                <c:pt idx="14">
                  <c:v>September, 2017</c:v>
                </c:pt>
                <c:pt idx="15">
                  <c:v>October, 2017</c:v>
                </c:pt>
                <c:pt idx="16">
                  <c:v>November, 2017</c:v>
                </c:pt>
                <c:pt idx="17">
                  <c:v>December, 2017</c:v>
                </c:pt>
                <c:pt idx="18">
                  <c:v>January, 2018</c:v>
                </c:pt>
                <c:pt idx="19">
                  <c:v>February, 2018</c:v>
                </c:pt>
                <c:pt idx="20">
                  <c:v>March, 2018</c:v>
                </c:pt>
                <c:pt idx="21">
                  <c:v>April, 2018</c:v>
                </c:pt>
                <c:pt idx="22">
                  <c:v>May, 2018</c:v>
                </c:pt>
                <c:pt idx="23">
                  <c:v>June, 2018</c:v>
                </c:pt>
                <c:pt idx="24">
                  <c:v>July, 2018</c:v>
                </c:pt>
                <c:pt idx="25">
                  <c:v>August, 2018</c:v>
                </c:pt>
                <c:pt idx="26">
                  <c:v>September, 2018</c:v>
                </c:pt>
                <c:pt idx="27">
                  <c:v>October, 2018</c:v>
                </c:pt>
                <c:pt idx="28">
                  <c:v>November, 2018</c:v>
                </c:pt>
                <c:pt idx="29">
                  <c:v>December, 2018</c:v>
                </c:pt>
                <c:pt idx="30">
                  <c:v>January, 2019</c:v>
                </c:pt>
                <c:pt idx="31">
                  <c:v>February, 2019</c:v>
                </c:pt>
                <c:pt idx="32">
                  <c:v>March, 2019</c:v>
                </c:pt>
                <c:pt idx="33">
                  <c:v>April, 2019</c:v>
                </c:pt>
                <c:pt idx="34">
                  <c:v>May, 2019</c:v>
                </c:pt>
                <c:pt idx="35">
                  <c:v>June, 2019</c:v>
                </c:pt>
                <c:pt idx="36">
                  <c:v>July, 2019</c:v>
                </c:pt>
                <c:pt idx="37">
                  <c:v>August, 2019</c:v>
                </c:pt>
                <c:pt idx="38">
                  <c:v>September, 2019</c:v>
                </c:pt>
                <c:pt idx="39">
                  <c:v>October, 2019</c:v>
                </c:pt>
                <c:pt idx="40">
                  <c:v>November, 2019</c:v>
                </c:pt>
                <c:pt idx="41">
                  <c:v>December, 2019</c:v>
                </c:pt>
                <c:pt idx="42">
                  <c:v>January, 2020</c:v>
                </c:pt>
                <c:pt idx="43">
                  <c:v>February, 2020</c:v>
                </c:pt>
                <c:pt idx="44">
                  <c:v>March, 2020</c:v>
                </c:pt>
                <c:pt idx="45">
                  <c:v>April, 2020</c:v>
                </c:pt>
                <c:pt idx="46">
                  <c:v>May, 2020</c:v>
                </c:pt>
                <c:pt idx="47">
                  <c:v>June, 2020</c:v>
                </c:pt>
                <c:pt idx="48">
                  <c:v>July, 2020</c:v>
                </c:pt>
                <c:pt idx="49">
                  <c:v>August, 2020</c:v>
                </c:pt>
                <c:pt idx="50">
                  <c:v>September, 2020</c:v>
                </c:pt>
                <c:pt idx="51">
                  <c:v>October, 2020</c:v>
                </c:pt>
                <c:pt idx="52">
                  <c:v>November, 2020</c:v>
                </c:pt>
                <c:pt idx="53">
                  <c:v>December, 2020</c:v>
                </c:pt>
                <c:pt idx="54">
                  <c:v>January, 2021</c:v>
                </c:pt>
                <c:pt idx="55">
                  <c:v>February, 2021</c:v>
                </c:pt>
                <c:pt idx="56">
                  <c:v>March, 2021</c:v>
                </c:pt>
                <c:pt idx="57">
                  <c:v>April, 2021</c:v>
                </c:pt>
                <c:pt idx="58">
                  <c:v>May, 2021</c:v>
                </c:pt>
                <c:pt idx="59">
                  <c:v>June, 2021</c:v>
                </c:pt>
                <c:pt idx="60">
                  <c:v>July, 2021</c:v>
                </c:pt>
                <c:pt idx="61">
                  <c:v>August, 2021</c:v>
                </c:pt>
                <c:pt idx="62">
                  <c:v>September, 2021</c:v>
                </c:pt>
                <c:pt idx="63">
                  <c:v>October, 2021</c:v>
                </c:pt>
                <c:pt idx="64">
                  <c:v>November, 2021</c:v>
                </c:pt>
                <c:pt idx="65">
                  <c:v>December, 2021</c:v>
                </c:pt>
                <c:pt idx="66">
                  <c:v>January, 2022</c:v>
                </c:pt>
                <c:pt idx="67">
                  <c:v>February, 2022</c:v>
                </c:pt>
                <c:pt idx="68">
                  <c:v>March, 2022</c:v>
                </c:pt>
                <c:pt idx="69">
                  <c:v>April, 2022</c:v>
                </c:pt>
              </c:strCache>
            </c:strRef>
          </c:cat>
          <c:val>
            <c:numRef>
              <c:f>'[Inflation and OJ price 2017-2022_updated 2022.xlsx]Notice price increase'!$AV$6:$AV$78</c:f>
              <c:numCache>
                <c:formatCode>General</c:formatCode>
                <c:ptCount val="73"/>
                <c:pt idx="0">
                  <c:v>0.8</c:v>
                </c:pt>
                <c:pt idx="1">
                  <c:v>1.1000000000000001</c:v>
                </c:pt>
                <c:pt idx="2">
                  <c:v>1.5</c:v>
                </c:pt>
                <c:pt idx="3">
                  <c:v>1.6</c:v>
                </c:pt>
                <c:pt idx="4">
                  <c:v>1.7</c:v>
                </c:pt>
                <c:pt idx="5">
                  <c:v>2.1</c:v>
                </c:pt>
                <c:pt idx="6">
                  <c:v>2.5</c:v>
                </c:pt>
                <c:pt idx="7">
                  <c:v>2.7</c:v>
                </c:pt>
                <c:pt idx="8">
                  <c:v>2.4</c:v>
                </c:pt>
                <c:pt idx="9">
                  <c:v>2.2000000000000002</c:v>
                </c:pt>
                <c:pt idx="10">
                  <c:v>1.9</c:v>
                </c:pt>
                <c:pt idx="11">
                  <c:v>1.6</c:v>
                </c:pt>
                <c:pt idx="12">
                  <c:v>1.7</c:v>
                </c:pt>
                <c:pt idx="13">
                  <c:v>1.9</c:v>
                </c:pt>
                <c:pt idx="14">
                  <c:v>2.2000000000000002</c:v>
                </c:pt>
                <c:pt idx="15">
                  <c:v>2</c:v>
                </c:pt>
                <c:pt idx="16">
                  <c:v>2.2000000000000002</c:v>
                </c:pt>
                <c:pt idx="17">
                  <c:v>2.1</c:v>
                </c:pt>
                <c:pt idx="18">
                  <c:v>2.1</c:v>
                </c:pt>
                <c:pt idx="19">
                  <c:v>2.2000000000000002</c:v>
                </c:pt>
                <c:pt idx="20">
                  <c:v>2.4</c:v>
                </c:pt>
                <c:pt idx="21">
                  <c:v>2.5</c:v>
                </c:pt>
                <c:pt idx="22">
                  <c:v>2.8</c:v>
                </c:pt>
                <c:pt idx="23">
                  <c:v>2.9</c:v>
                </c:pt>
                <c:pt idx="24">
                  <c:v>2.9</c:v>
                </c:pt>
                <c:pt idx="25">
                  <c:v>2.7</c:v>
                </c:pt>
                <c:pt idx="26">
                  <c:v>2.2999999999999998</c:v>
                </c:pt>
                <c:pt idx="27">
                  <c:v>2.5</c:v>
                </c:pt>
                <c:pt idx="28">
                  <c:v>2.2000000000000002</c:v>
                </c:pt>
                <c:pt idx="29">
                  <c:v>1.9</c:v>
                </c:pt>
                <c:pt idx="30">
                  <c:v>1.6</c:v>
                </c:pt>
                <c:pt idx="31">
                  <c:v>1.5</c:v>
                </c:pt>
                <c:pt idx="32">
                  <c:v>1.9</c:v>
                </c:pt>
                <c:pt idx="33">
                  <c:v>2</c:v>
                </c:pt>
                <c:pt idx="34">
                  <c:v>1.8</c:v>
                </c:pt>
                <c:pt idx="35">
                  <c:v>1.6</c:v>
                </c:pt>
                <c:pt idx="36">
                  <c:v>1.8</c:v>
                </c:pt>
                <c:pt idx="37">
                  <c:v>1.7</c:v>
                </c:pt>
                <c:pt idx="38">
                  <c:v>1.7</c:v>
                </c:pt>
                <c:pt idx="39">
                  <c:v>1.8</c:v>
                </c:pt>
                <c:pt idx="40">
                  <c:v>2.1</c:v>
                </c:pt>
                <c:pt idx="41">
                  <c:v>2.2999999999999998</c:v>
                </c:pt>
                <c:pt idx="42">
                  <c:v>2.5</c:v>
                </c:pt>
                <c:pt idx="43">
                  <c:v>2.2999999999999998</c:v>
                </c:pt>
                <c:pt idx="44">
                  <c:v>1.5</c:v>
                </c:pt>
                <c:pt idx="45">
                  <c:v>0.3</c:v>
                </c:pt>
                <c:pt idx="46">
                  <c:v>0.1</c:v>
                </c:pt>
                <c:pt idx="47">
                  <c:v>0.6</c:v>
                </c:pt>
                <c:pt idx="48">
                  <c:v>1</c:v>
                </c:pt>
                <c:pt idx="49">
                  <c:v>1.3</c:v>
                </c:pt>
                <c:pt idx="50">
                  <c:v>1.4</c:v>
                </c:pt>
                <c:pt idx="51">
                  <c:v>1.2</c:v>
                </c:pt>
                <c:pt idx="52">
                  <c:v>1.2</c:v>
                </c:pt>
                <c:pt idx="53">
                  <c:v>1.4</c:v>
                </c:pt>
                <c:pt idx="54">
                  <c:v>1.4</c:v>
                </c:pt>
                <c:pt idx="55">
                  <c:v>1.7</c:v>
                </c:pt>
                <c:pt idx="56">
                  <c:v>2.6</c:v>
                </c:pt>
                <c:pt idx="57">
                  <c:v>4.2</c:v>
                </c:pt>
                <c:pt idx="58">
                  <c:v>5</c:v>
                </c:pt>
                <c:pt idx="59">
                  <c:v>5.4</c:v>
                </c:pt>
                <c:pt idx="60">
                  <c:v>5.4</c:v>
                </c:pt>
                <c:pt idx="61">
                  <c:v>5.3</c:v>
                </c:pt>
                <c:pt idx="62">
                  <c:v>5.4</c:v>
                </c:pt>
                <c:pt idx="63">
                  <c:v>6.2</c:v>
                </c:pt>
                <c:pt idx="64">
                  <c:v>6.8</c:v>
                </c:pt>
                <c:pt idx="65">
                  <c:v>7</c:v>
                </c:pt>
                <c:pt idx="66">
                  <c:v>7.5</c:v>
                </c:pt>
                <c:pt idx="67">
                  <c:v>7.9</c:v>
                </c:pt>
                <c:pt idx="68">
                  <c:v>8.5</c:v>
                </c:pt>
                <c:pt idx="69">
                  <c:v>8.6</c:v>
                </c:pt>
                <c:pt idx="70">
                  <c:v>9.1</c:v>
                </c:pt>
                <c:pt idx="71">
                  <c:v>8.5</c:v>
                </c:pt>
                <c:pt idx="72">
                  <c:v>8.5</c:v>
                </c:pt>
              </c:numCache>
            </c:numRef>
          </c:val>
          <c:smooth val="0"/>
          <c:extLst>
            <c:ext xmlns:c16="http://schemas.microsoft.com/office/drawing/2014/chart" uri="{C3380CC4-5D6E-409C-BE32-E72D297353CC}">
              <c16:uniqueId val="{00000001-1BBE-4A28-B0C5-DA79E0AB21B6}"/>
            </c:ext>
          </c:extLst>
        </c:ser>
        <c:dLbls>
          <c:showLegendKey val="0"/>
          <c:showVal val="0"/>
          <c:showCatName val="0"/>
          <c:showSerName val="0"/>
          <c:showPercent val="0"/>
          <c:showBubbleSize val="0"/>
        </c:dLbls>
        <c:marker val="1"/>
        <c:smooth val="0"/>
        <c:axId val="1816556191"/>
        <c:axId val="1816555359"/>
      </c:lineChart>
      <c:catAx>
        <c:axId val="1520677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600000" spcFirstLastPara="1" vertOverflow="ellipsis" wrap="square" anchor="ctr" anchorCtr="1"/>
          <a:lstStyle/>
          <a:p>
            <a:pPr>
              <a:defRPr sz="1600" b="0" i="0" u="none" strike="noStrike" kern="1200" baseline="0">
                <a:solidFill>
                  <a:sysClr val="windowText" lastClr="000000"/>
                </a:solidFill>
                <a:latin typeface="Gentona Book"/>
                <a:ea typeface="+mn-ea"/>
                <a:cs typeface="Times New Roman" panose="02020603050405020304" pitchFamily="18" charset="0"/>
              </a:defRPr>
            </a:pPr>
            <a:endParaRPr lang="en-US"/>
          </a:p>
        </c:txPr>
        <c:crossAx val="1520679120"/>
        <c:crosses val="autoZero"/>
        <c:auto val="1"/>
        <c:lblAlgn val="ctr"/>
        <c:lblOffset val="100"/>
        <c:noMultiLvlLbl val="0"/>
      </c:catAx>
      <c:valAx>
        <c:axId val="1520679120"/>
        <c:scaling>
          <c:orientation val="minMax"/>
          <c:max val="1"/>
          <c:min val="0.60000000000000009"/>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Gentona Book"/>
                    <a:ea typeface="+mn-ea"/>
                    <a:cs typeface="Times New Roman" panose="02020603050405020304" pitchFamily="18" charset="0"/>
                  </a:defRPr>
                </a:pPr>
                <a:r>
                  <a:rPr lang="en-US"/>
                  <a:t>% of consumers noticing food price increases</a:t>
                </a:r>
              </a:p>
            </c:rich>
          </c:tx>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Gentona Book"/>
                  <a:ea typeface="+mn-ea"/>
                  <a:cs typeface="Times New Roman" panose="02020603050405020304" pitchFamily="18"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Gentona Book"/>
                <a:ea typeface="+mn-ea"/>
                <a:cs typeface="Times New Roman" panose="02020603050405020304" pitchFamily="18" charset="0"/>
              </a:defRPr>
            </a:pPr>
            <a:endParaRPr lang="en-US"/>
          </a:p>
        </c:txPr>
        <c:crossAx val="1520677456"/>
        <c:crosses val="autoZero"/>
        <c:crossBetween val="between"/>
      </c:valAx>
      <c:valAx>
        <c:axId val="1816555359"/>
        <c:scaling>
          <c:orientation val="minMax"/>
        </c:scaling>
        <c:delete val="0"/>
        <c:axPos val="r"/>
        <c:title>
          <c:tx>
            <c:rich>
              <a:bodyPr rot="-5400000" spcFirstLastPara="1" vertOverflow="ellipsis" vert="horz" wrap="square" anchor="ctr" anchorCtr="1"/>
              <a:lstStyle/>
              <a:p>
                <a:pPr>
                  <a:defRPr sz="1600" b="0" i="0" u="none" strike="noStrike" kern="1200" baseline="0">
                    <a:solidFill>
                      <a:sysClr val="windowText" lastClr="000000"/>
                    </a:solidFill>
                    <a:latin typeface="Gentona Book"/>
                    <a:ea typeface="+mn-ea"/>
                    <a:cs typeface="Times New Roman" panose="02020603050405020304" pitchFamily="18" charset="0"/>
                  </a:defRPr>
                </a:pPr>
                <a:r>
                  <a:rPr lang="en-US"/>
                  <a:t>Inflation rate</a:t>
                </a:r>
              </a:p>
            </c:rich>
          </c:tx>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Gentona Book"/>
                  <a:ea typeface="+mn-ea"/>
                  <a:cs typeface="Times New Roman" panose="02020603050405020304" pitchFamily="18"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Gentona Book"/>
                <a:ea typeface="+mn-ea"/>
                <a:cs typeface="Times New Roman" panose="02020603050405020304" pitchFamily="18" charset="0"/>
              </a:defRPr>
            </a:pPr>
            <a:endParaRPr lang="en-US"/>
          </a:p>
        </c:txPr>
        <c:crossAx val="1816556191"/>
        <c:crosses val="max"/>
        <c:crossBetween val="between"/>
      </c:valAx>
      <c:catAx>
        <c:axId val="1816556191"/>
        <c:scaling>
          <c:orientation val="minMax"/>
        </c:scaling>
        <c:delete val="1"/>
        <c:axPos val="b"/>
        <c:numFmt formatCode="General" sourceLinked="1"/>
        <c:majorTickMark val="out"/>
        <c:minorTickMark val="none"/>
        <c:tickLblPos val="nextTo"/>
        <c:crossAx val="181655535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entona Book"/>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a:solidFill>
            <a:sysClr val="windowText" lastClr="000000"/>
          </a:solidFill>
          <a:latin typeface="Gentona Book"/>
          <a:cs typeface="Times New Roman" panose="02020603050405020304" pitchFamily="18"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Inflation!$I$5</c:f>
              <c:strCache>
                <c:ptCount val="1"/>
                <c:pt idx="0">
                  <c:v>2017</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Inflation!$H$6:$H$12</c:f>
              <c:numCache>
                <c:formatCode>General</c:formatCode>
                <c:ptCount val="7"/>
                <c:pt idx="0">
                  <c:v>1</c:v>
                </c:pt>
                <c:pt idx="1">
                  <c:v>2</c:v>
                </c:pt>
                <c:pt idx="2">
                  <c:v>3</c:v>
                </c:pt>
                <c:pt idx="3">
                  <c:v>4</c:v>
                </c:pt>
                <c:pt idx="4">
                  <c:v>5</c:v>
                </c:pt>
                <c:pt idx="5">
                  <c:v>6</c:v>
                </c:pt>
                <c:pt idx="6">
                  <c:v>7</c:v>
                </c:pt>
              </c:numCache>
            </c:numRef>
          </c:cat>
          <c:val>
            <c:numRef>
              <c:f>Inflation!$I$6:$I$12</c:f>
              <c:numCache>
                <c:formatCode>0%</c:formatCode>
                <c:ptCount val="7"/>
                <c:pt idx="0">
                  <c:v>3.4799999999999998E-2</c:v>
                </c:pt>
                <c:pt idx="1">
                  <c:v>3.4500000000000003E-2</c:v>
                </c:pt>
                <c:pt idx="2">
                  <c:v>5.1500000000000004E-2</c:v>
                </c:pt>
                <c:pt idx="3">
                  <c:v>0.15329999999999999</c:v>
                </c:pt>
                <c:pt idx="4">
                  <c:v>0.2026</c:v>
                </c:pt>
                <c:pt idx="5">
                  <c:v>0.21579999999999999</c:v>
                </c:pt>
                <c:pt idx="6">
                  <c:v>0.3075</c:v>
                </c:pt>
              </c:numCache>
            </c:numRef>
          </c:val>
          <c:smooth val="0"/>
          <c:extLst>
            <c:ext xmlns:c16="http://schemas.microsoft.com/office/drawing/2014/chart" uri="{C3380CC4-5D6E-409C-BE32-E72D297353CC}">
              <c16:uniqueId val="{00000000-20CC-4607-AF83-36DB8A3C3733}"/>
            </c:ext>
          </c:extLst>
        </c:ser>
        <c:ser>
          <c:idx val="1"/>
          <c:order val="1"/>
          <c:tx>
            <c:strRef>
              <c:f>Inflation!$J$5</c:f>
              <c:strCache>
                <c:ptCount val="1"/>
                <c:pt idx="0">
                  <c:v>2018</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Inflation!$H$6:$H$12</c:f>
              <c:numCache>
                <c:formatCode>General</c:formatCode>
                <c:ptCount val="7"/>
                <c:pt idx="0">
                  <c:v>1</c:v>
                </c:pt>
                <c:pt idx="1">
                  <c:v>2</c:v>
                </c:pt>
                <c:pt idx="2">
                  <c:v>3</c:v>
                </c:pt>
                <c:pt idx="3">
                  <c:v>4</c:v>
                </c:pt>
                <c:pt idx="4">
                  <c:v>5</c:v>
                </c:pt>
                <c:pt idx="5">
                  <c:v>6</c:v>
                </c:pt>
                <c:pt idx="6">
                  <c:v>7</c:v>
                </c:pt>
              </c:numCache>
            </c:numRef>
          </c:cat>
          <c:val>
            <c:numRef>
              <c:f>Inflation!$J$6:$J$12</c:f>
              <c:numCache>
                <c:formatCode>0%</c:formatCode>
                <c:ptCount val="7"/>
                <c:pt idx="0">
                  <c:v>2.5399999999999999E-2</c:v>
                </c:pt>
                <c:pt idx="1">
                  <c:v>3.1E-2</c:v>
                </c:pt>
                <c:pt idx="2">
                  <c:v>5.1399999999999994E-2</c:v>
                </c:pt>
                <c:pt idx="3">
                  <c:v>0.1489</c:v>
                </c:pt>
                <c:pt idx="4">
                  <c:v>0.20960000000000001</c:v>
                </c:pt>
                <c:pt idx="5">
                  <c:v>0.21239999999999998</c:v>
                </c:pt>
                <c:pt idx="6">
                  <c:v>0.32130000000000003</c:v>
                </c:pt>
              </c:numCache>
            </c:numRef>
          </c:val>
          <c:smooth val="0"/>
          <c:extLst>
            <c:ext xmlns:c16="http://schemas.microsoft.com/office/drawing/2014/chart" uri="{C3380CC4-5D6E-409C-BE32-E72D297353CC}">
              <c16:uniqueId val="{00000001-20CC-4607-AF83-36DB8A3C3733}"/>
            </c:ext>
          </c:extLst>
        </c:ser>
        <c:ser>
          <c:idx val="2"/>
          <c:order val="2"/>
          <c:tx>
            <c:strRef>
              <c:f>Inflation!$K$5</c:f>
              <c:strCache>
                <c:ptCount val="1"/>
                <c:pt idx="0">
                  <c:v>2019</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Inflation!$H$6:$H$12</c:f>
              <c:numCache>
                <c:formatCode>General</c:formatCode>
                <c:ptCount val="7"/>
                <c:pt idx="0">
                  <c:v>1</c:v>
                </c:pt>
                <c:pt idx="1">
                  <c:v>2</c:v>
                </c:pt>
                <c:pt idx="2">
                  <c:v>3</c:v>
                </c:pt>
                <c:pt idx="3">
                  <c:v>4</c:v>
                </c:pt>
                <c:pt idx="4">
                  <c:v>5</c:v>
                </c:pt>
                <c:pt idx="5">
                  <c:v>6</c:v>
                </c:pt>
                <c:pt idx="6">
                  <c:v>7</c:v>
                </c:pt>
              </c:numCache>
            </c:numRef>
          </c:cat>
          <c:val>
            <c:numRef>
              <c:f>Inflation!$K$6:$K$12</c:f>
              <c:numCache>
                <c:formatCode>0%</c:formatCode>
                <c:ptCount val="7"/>
                <c:pt idx="0">
                  <c:v>2.7400000000000001E-2</c:v>
                </c:pt>
                <c:pt idx="1">
                  <c:v>2.5899999999999999E-2</c:v>
                </c:pt>
                <c:pt idx="2">
                  <c:v>4.9000000000000002E-2</c:v>
                </c:pt>
                <c:pt idx="3">
                  <c:v>0.1532</c:v>
                </c:pt>
                <c:pt idx="4">
                  <c:v>0.21109999999999998</c:v>
                </c:pt>
                <c:pt idx="5">
                  <c:v>0.21899999999999997</c:v>
                </c:pt>
                <c:pt idx="6">
                  <c:v>0.31440000000000001</c:v>
                </c:pt>
              </c:numCache>
            </c:numRef>
          </c:val>
          <c:smooth val="0"/>
          <c:extLst>
            <c:ext xmlns:c16="http://schemas.microsoft.com/office/drawing/2014/chart" uri="{C3380CC4-5D6E-409C-BE32-E72D297353CC}">
              <c16:uniqueId val="{00000002-20CC-4607-AF83-36DB8A3C3733}"/>
            </c:ext>
          </c:extLst>
        </c:ser>
        <c:ser>
          <c:idx val="3"/>
          <c:order val="3"/>
          <c:tx>
            <c:strRef>
              <c:f>Inflation!$L$5</c:f>
              <c:strCache>
                <c:ptCount val="1"/>
                <c:pt idx="0">
                  <c:v>2020</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Inflation!$H$6:$H$12</c:f>
              <c:numCache>
                <c:formatCode>General</c:formatCode>
                <c:ptCount val="7"/>
                <c:pt idx="0">
                  <c:v>1</c:v>
                </c:pt>
                <c:pt idx="1">
                  <c:v>2</c:v>
                </c:pt>
                <c:pt idx="2">
                  <c:v>3</c:v>
                </c:pt>
                <c:pt idx="3">
                  <c:v>4</c:v>
                </c:pt>
                <c:pt idx="4">
                  <c:v>5</c:v>
                </c:pt>
                <c:pt idx="5">
                  <c:v>6</c:v>
                </c:pt>
                <c:pt idx="6">
                  <c:v>7</c:v>
                </c:pt>
              </c:numCache>
            </c:numRef>
          </c:cat>
          <c:val>
            <c:numRef>
              <c:f>Inflation!$L$6:$L$12</c:f>
              <c:numCache>
                <c:formatCode>0%</c:formatCode>
                <c:ptCount val="7"/>
                <c:pt idx="0">
                  <c:v>2.7300000000000001E-2</c:v>
                </c:pt>
                <c:pt idx="1">
                  <c:v>2.5899999999999999E-2</c:v>
                </c:pt>
                <c:pt idx="2">
                  <c:v>5.5E-2</c:v>
                </c:pt>
                <c:pt idx="3">
                  <c:v>0.14419999999999999</c:v>
                </c:pt>
                <c:pt idx="4">
                  <c:v>0.19500000000000001</c:v>
                </c:pt>
                <c:pt idx="5">
                  <c:v>0.2122</c:v>
                </c:pt>
                <c:pt idx="6">
                  <c:v>0.34039999999999998</c:v>
                </c:pt>
              </c:numCache>
            </c:numRef>
          </c:val>
          <c:smooth val="0"/>
          <c:extLst>
            <c:ext xmlns:c16="http://schemas.microsoft.com/office/drawing/2014/chart" uri="{C3380CC4-5D6E-409C-BE32-E72D297353CC}">
              <c16:uniqueId val="{00000003-20CC-4607-AF83-36DB8A3C3733}"/>
            </c:ext>
          </c:extLst>
        </c:ser>
        <c:ser>
          <c:idx val="4"/>
          <c:order val="4"/>
          <c:tx>
            <c:strRef>
              <c:f>Inflation!$M$5</c:f>
              <c:strCache>
                <c:ptCount val="1"/>
                <c:pt idx="0">
                  <c:v>2021</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Inflation!$H$6:$H$12</c:f>
              <c:numCache>
                <c:formatCode>General</c:formatCode>
                <c:ptCount val="7"/>
                <c:pt idx="0">
                  <c:v>1</c:v>
                </c:pt>
                <c:pt idx="1">
                  <c:v>2</c:v>
                </c:pt>
                <c:pt idx="2">
                  <c:v>3</c:v>
                </c:pt>
                <c:pt idx="3">
                  <c:v>4</c:v>
                </c:pt>
                <c:pt idx="4">
                  <c:v>5</c:v>
                </c:pt>
                <c:pt idx="5">
                  <c:v>6</c:v>
                </c:pt>
                <c:pt idx="6">
                  <c:v>7</c:v>
                </c:pt>
              </c:numCache>
            </c:numRef>
          </c:cat>
          <c:val>
            <c:numRef>
              <c:f>Inflation!$M$6:$M$12</c:f>
              <c:numCache>
                <c:formatCode>0%</c:formatCode>
                <c:ptCount val="7"/>
                <c:pt idx="0">
                  <c:v>1.9699999999999999E-2</c:v>
                </c:pt>
                <c:pt idx="1">
                  <c:v>2.1499999999999998E-2</c:v>
                </c:pt>
                <c:pt idx="2">
                  <c:v>4.2900000000000001E-2</c:v>
                </c:pt>
                <c:pt idx="3">
                  <c:v>0.1081</c:v>
                </c:pt>
                <c:pt idx="4">
                  <c:v>0.18530000000000002</c:v>
                </c:pt>
                <c:pt idx="5">
                  <c:v>0.19059999999999999</c:v>
                </c:pt>
                <c:pt idx="6">
                  <c:v>0.43200000000000005</c:v>
                </c:pt>
              </c:numCache>
            </c:numRef>
          </c:val>
          <c:smooth val="0"/>
          <c:extLst>
            <c:ext xmlns:c16="http://schemas.microsoft.com/office/drawing/2014/chart" uri="{C3380CC4-5D6E-409C-BE32-E72D297353CC}">
              <c16:uniqueId val="{00000004-20CC-4607-AF83-36DB8A3C3733}"/>
            </c:ext>
          </c:extLst>
        </c:ser>
        <c:ser>
          <c:idx val="5"/>
          <c:order val="5"/>
          <c:tx>
            <c:strRef>
              <c:f>Inflation!$N$5</c:f>
              <c:strCache>
                <c:ptCount val="1"/>
                <c:pt idx="0">
                  <c:v>2022</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Inflation!$H$6:$H$12</c:f>
              <c:numCache>
                <c:formatCode>General</c:formatCode>
                <c:ptCount val="7"/>
                <c:pt idx="0">
                  <c:v>1</c:v>
                </c:pt>
                <c:pt idx="1">
                  <c:v>2</c:v>
                </c:pt>
                <c:pt idx="2">
                  <c:v>3</c:v>
                </c:pt>
                <c:pt idx="3">
                  <c:v>4</c:v>
                </c:pt>
                <c:pt idx="4">
                  <c:v>5</c:v>
                </c:pt>
                <c:pt idx="5">
                  <c:v>6</c:v>
                </c:pt>
                <c:pt idx="6">
                  <c:v>7</c:v>
                </c:pt>
              </c:numCache>
            </c:numRef>
          </c:cat>
          <c:val>
            <c:numRef>
              <c:f>Inflation!$N$6:$N$12</c:f>
              <c:numCache>
                <c:formatCode>0%</c:formatCode>
                <c:ptCount val="7"/>
                <c:pt idx="0">
                  <c:v>9.7999999999999997E-3</c:v>
                </c:pt>
                <c:pt idx="1">
                  <c:v>5.0000000000000001E-3</c:v>
                </c:pt>
                <c:pt idx="2">
                  <c:v>1.3999999999999999E-2</c:v>
                </c:pt>
                <c:pt idx="3">
                  <c:v>4.9299999999999997E-2</c:v>
                </c:pt>
                <c:pt idx="4">
                  <c:v>0.11119999999999999</c:v>
                </c:pt>
                <c:pt idx="5">
                  <c:v>0.16390000000000002</c:v>
                </c:pt>
                <c:pt idx="6">
                  <c:v>0.64680000000000004</c:v>
                </c:pt>
              </c:numCache>
            </c:numRef>
          </c:val>
          <c:smooth val="0"/>
          <c:extLst>
            <c:ext xmlns:c16="http://schemas.microsoft.com/office/drawing/2014/chart" uri="{C3380CC4-5D6E-409C-BE32-E72D297353CC}">
              <c16:uniqueId val="{00000005-20CC-4607-AF83-36DB8A3C3733}"/>
            </c:ext>
          </c:extLst>
        </c:ser>
        <c:dLbls>
          <c:showLegendKey val="0"/>
          <c:showVal val="0"/>
          <c:showCatName val="0"/>
          <c:showSerName val="0"/>
          <c:showPercent val="0"/>
          <c:showBubbleSize val="0"/>
        </c:dLbls>
        <c:marker val="1"/>
        <c:smooth val="0"/>
        <c:axId val="657311296"/>
        <c:axId val="657312128"/>
      </c:lineChart>
      <c:catAx>
        <c:axId val="65731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crossAx val="657312128"/>
        <c:crosses val="autoZero"/>
        <c:auto val="1"/>
        <c:lblAlgn val="ctr"/>
        <c:lblOffset val="100"/>
        <c:noMultiLvlLbl val="0"/>
      </c:catAx>
      <c:valAx>
        <c:axId val="657312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crossAx val="657311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Gentona Book"/>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Average grocery expenditure per HH member</c:v>
          </c:tx>
          <c:spPr>
            <a:ln w="38100" cap="rnd">
              <a:solidFill>
                <a:schemeClr val="accent1"/>
              </a:solidFill>
              <a:round/>
            </a:ln>
            <a:effectLst/>
          </c:spPr>
          <c:marker>
            <c:symbol val="none"/>
          </c:marker>
          <c:cat>
            <c:numRef>
              <c:f>Sheet5!$C$4:$C$78</c:f>
              <c:numCache>
                <c:formatCode>mmm\-yy</c:formatCode>
                <c:ptCount val="75"/>
                <c:pt idx="0">
                  <c:v>42614</c:v>
                </c:pt>
                <c:pt idx="1">
                  <c:v>42644</c:v>
                </c:pt>
                <c:pt idx="2">
                  <c:v>42675</c:v>
                </c:pt>
                <c:pt idx="3">
                  <c:v>42705</c:v>
                </c:pt>
                <c:pt idx="4">
                  <c:v>42736</c:v>
                </c:pt>
                <c:pt idx="5">
                  <c:v>42767</c:v>
                </c:pt>
                <c:pt idx="6">
                  <c:v>42795</c:v>
                </c:pt>
                <c:pt idx="7">
                  <c:v>42826</c:v>
                </c:pt>
                <c:pt idx="8">
                  <c:v>42856</c:v>
                </c:pt>
                <c:pt idx="9">
                  <c:v>42887</c:v>
                </c:pt>
                <c:pt idx="10">
                  <c:v>42917</c:v>
                </c:pt>
                <c:pt idx="11">
                  <c:v>42948</c:v>
                </c:pt>
                <c:pt idx="12">
                  <c:v>42979</c:v>
                </c:pt>
                <c:pt idx="13">
                  <c:v>43009</c:v>
                </c:pt>
                <c:pt idx="14">
                  <c:v>43040</c:v>
                </c:pt>
                <c:pt idx="15">
                  <c:v>43070</c:v>
                </c:pt>
                <c:pt idx="16">
                  <c:v>43101</c:v>
                </c:pt>
                <c:pt idx="17">
                  <c:v>43132</c:v>
                </c:pt>
                <c:pt idx="18">
                  <c:v>43160</c:v>
                </c:pt>
                <c:pt idx="19">
                  <c:v>43191</c:v>
                </c:pt>
                <c:pt idx="20">
                  <c:v>43221</c:v>
                </c:pt>
                <c:pt idx="21">
                  <c:v>43252</c:v>
                </c:pt>
                <c:pt idx="22">
                  <c:v>43282</c:v>
                </c:pt>
                <c:pt idx="23">
                  <c:v>43313</c:v>
                </c:pt>
                <c:pt idx="24">
                  <c:v>43344</c:v>
                </c:pt>
                <c:pt idx="25">
                  <c:v>43374</c:v>
                </c:pt>
                <c:pt idx="26">
                  <c:v>43405</c:v>
                </c:pt>
                <c:pt idx="27">
                  <c:v>43435</c:v>
                </c:pt>
                <c:pt idx="28">
                  <c:v>43466</c:v>
                </c:pt>
                <c:pt idx="29">
                  <c:v>43497</c:v>
                </c:pt>
                <c:pt idx="30">
                  <c:v>43525</c:v>
                </c:pt>
                <c:pt idx="31">
                  <c:v>43556</c:v>
                </c:pt>
                <c:pt idx="32">
                  <c:v>43586</c:v>
                </c:pt>
                <c:pt idx="33">
                  <c:v>43617</c:v>
                </c:pt>
                <c:pt idx="34">
                  <c:v>43647</c:v>
                </c:pt>
                <c:pt idx="35">
                  <c:v>43678</c:v>
                </c:pt>
                <c:pt idx="36">
                  <c:v>43709</c:v>
                </c:pt>
                <c:pt idx="37">
                  <c:v>43739</c:v>
                </c:pt>
                <c:pt idx="38">
                  <c:v>43770</c:v>
                </c:pt>
                <c:pt idx="39">
                  <c:v>43800</c:v>
                </c:pt>
                <c:pt idx="40">
                  <c:v>43831</c:v>
                </c:pt>
                <c:pt idx="41">
                  <c:v>43862</c:v>
                </c:pt>
                <c:pt idx="42">
                  <c:v>43891</c:v>
                </c:pt>
                <c:pt idx="43">
                  <c:v>43922</c:v>
                </c:pt>
                <c:pt idx="44">
                  <c:v>43952</c:v>
                </c:pt>
                <c:pt idx="45">
                  <c:v>43983</c:v>
                </c:pt>
                <c:pt idx="46">
                  <c:v>44013</c:v>
                </c:pt>
                <c:pt idx="47">
                  <c:v>44044</c:v>
                </c:pt>
                <c:pt idx="48">
                  <c:v>44075</c:v>
                </c:pt>
                <c:pt idx="49">
                  <c:v>44105</c:v>
                </c:pt>
                <c:pt idx="50">
                  <c:v>44136</c:v>
                </c:pt>
                <c:pt idx="51">
                  <c:v>44166</c:v>
                </c:pt>
                <c:pt idx="52">
                  <c:v>44197</c:v>
                </c:pt>
                <c:pt idx="53">
                  <c:v>44228</c:v>
                </c:pt>
                <c:pt idx="54">
                  <c:v>44256</c:v>
                </c:pt>
                <c:pt idx="55">
                  <c:v>44287</c:v>
                </c:pt>
                <c:pt idx="56">
                  <c:v>44317</c:v>
                </c:pt>
                <c:pt idx="57">
                  <c:v>44348</c:v>
                </c:pt>
                <c:pt idx="58">
                  <c:v>44378</c:v>
                </c:pt>
                <c:pt idx="59">
                  <c:v>44409</c:v>
                </c:pt>
                <c:pt idx="60">
                  <c:v>44440</c:v>
                </c:pt>
                <c:pt idx="61">
                  <c:v>44470</c:v>
                </c:pt>
                <c:pt idx="62">
                  <c:v>44501</c:v>
                </c:pt>
                <c:pt idx="63">
                  <c:v>44531</c:v>
                </c:pt>
                <c:pt idx="64">
                  <c:v>44562</c:v>
                </c:pt>
                <c:pt idx="65">
                  <c:v>44593</c:v>
                </c:pt>
                <c:pt idx="66">
                  <c:v>44621</c:v>
                </c:pt>
                <c:pt idx="67">
                  <c:v>44652</c:v>
                </c:pt>
                <c:pt idx="68">
                  <c:v>44682</c:v>
                </c:pt>
                <c:pt idx="69">
                  <c:v>44713</c:v>
                </c:pt>
                <c:pt idx="70">
                  <c:v>44743</c:v>
                </c:pt>
                <c:pt idx="71">
                  <c:v>44774</c:v>
                </c:pt>
                <c:pt idx="72">
                  <c:v>44805</c:v>
                </c:pt>
                <c:pt idx="73">
                  <c:v>44835</c:v>
                </c:pt>
                <c:pt idx="74">
                  <c:v>44866</c:v>
                </c:pt>
              </c:numCache>
            </c:numRef>
          </c:cat>
          <c:val>
            <c:numRef>
              <c:f>Sheet5!$D$4:$D$78</c:f>
              <c:numCache>
                <c:formatCode>_("$"* #,##0.00_);_("$"* \(#,##0.00\);_("$"* "-"??_);_(@_)</c:formatCode>
                <c:ptCount val="75"/>
                <c:pt idx="0">
                  <c:v>57.230831566666666</c:v>
                </c:pt>
                <c:pt idx="1">
                  <c:v>54.752159999999996</c:v>
                </c:pt>
                <c:pt idx="2">
                  <c:v>54.994981233333334</c:v>
                </c:pt>
                <c:pt idx="3">
                  <c:v>55.483789933333334</c:v>
                </c:pt>
                <c:pt idx="4">
                  <c:v>56.755156599999999</c:v>
                </c:pt>
                <c:pt idx="5">
                  <c:v>56.083957300000002</c:v>
                </c:pt>
                <c:pt idx="6">
                  <c:v>54.023899166666666</c:v>
                </c:pt>
                <c:pt idx="7">
                  <c:v>54.895822633333331</c:v>
                </c:pt>
                <c:pt idx="8">
                  <c:v>56.024706933333334</c:v>
                </c:pt>
                <c:pt idx="9">
                  <c:v>59.452282599999997</c:v>
                </c:pt>
                <c:pt idx="10">
                  <c:v>58.102612499999999</c:v>
                </c:pt>
                <c:pt idx="11">
                  <c:v>56.659698166666665</c:v>
                </c:pt>
                <c:pt idx="12">
                  <c:v>53.604317800000011</c:v>
                </c:pt>
                <c:pt idx="13">
                  <c:v>52.702684266666665</c:v>
                </c:pt>
                <c:pt idx="14">
                  <c:v>52.587329433333331</c:v>
                </c:pt>
                <c:pt idx="15">
                  <c:v>53.469418066666663</c:v>
                </c:pt>
                <c:pt idx="16">
                  <c:v>53.165281433333327</c:v>
                </c:pt>
                <c:pt idx="17">
                  <c:v>53.649388933333334</c:v>
                </c:pt>
                <c:pt idx="18">
                  <c:v>54.048936333333337</c:v>
                </c:pt>
                <c:pt idx="19">
                  <c:v>55.207037799999995</c:v>
                </c:pt>
                <c:pt idx="20">
                  <c:v>55.693826666666666</c:v>
                </c:pt>
                <c:pt idx="21">
                  <c:v>56.369854599999996</c:v>
                </c:pt>
                <c:pt idx="22">
                  <c:v>59.585446900000001</c:v>
                </c:pt>
                <c:pt idx="23">
                  <c:v>60.922186866666664</c:v>
                </c:pt>
                <c:pt idx="24">
                  <c:v>61.530255600000004</c:v>
                </c:pt>
                <c:pt idx="25">
                  <c:v>59.168626100000004</c:v>
                </c:pt>
                <c:pt idx="26">
                  <c:v>60.804231466666671</c:v>
                </c:pt>
                <c:pt idx="27">
                  <c:v>61.175474799999996</c:v>
                </c:pt>
                <c:pt idx="28">
                  <c:v>61.334043966666663</c:v>
                </c:pt>
                <c:pt idx="29">
                  <c:v>59.286153633333335</c:v>
                </c:pt>
                <c:pt idx="30">
                  <c:v>59.663237333333335</c:v>
                </c:pt>
                <c:pt idx="31">
                  <c:v>62.044368299999995</c:v>
                </c:pt>
                <c:pt idx="32">
                  <c:v>64.223042533333327</c:v>
                </c:pt>
                <c:pt idx="33">
                  <c:v>62.28531516666667</c:v>
                </c:pt>
                <c:pt idx="34">
                  <c:v>60.753810100000003</c:v>
                </c:pt>
                <c:pt idx="35">
                  <c:v>58.887948099999996</c:v>
                </c:pt>
                <c:pt idx="36">
                  <c:v>61.000760800000002</c:v>
                </c:pt>
                <c:pt idx="37">
                  <c:v>59.726714866666669</c:v>
                </c:pt>
                <c:pt idx="38">
                  <c:v>60.983997699999996</c:v>
                </c:pt>
                <c:pt idx="39">
                  <c:v>59.637058566666667</c:v>
                </c:pt>
                <c:pt idx="40">
                  <c:v>61.66654896666666</c:v>
                </c:pt>
                <c:pt idx="41">
                  <c:v>60.567021500000003</c:v>
                </c:pt>
                <c:pt idx="42">
                  <c:v>60.510898266666665</c:v>
                </c:pt>
                <c:pt idx="43">
                  <c:v>59.666336133333324</c:v>
                </c:pt>
                <c:pt idx="44">
                  <c:v>61.484344200000002</c:v>
                </c:pt>
                <c:pt idx="45">
                  <c:v>64.130100066666671</c:v>
                </c:pt>
                <c:pt idx="46">
                  <c:v>66.010662799999992</c:v>
                </c:pt>
                <c:pt idx="47">
                  <c:v>64.408243966666674</c:v>
                </c:pt>
                <c:pt idx="48">
                  <c:v>62.538127600000003</c:v>
                </c:pt>
                <c:pt idx="49">
                  <c:v>61.193872066666664</c:v>
                </c:pt>
                <c:pt idx="50">
                  <c:v>62.233477700000002</c:v>
                </c:pt>
                <c:pt idx="51">
                  <c:v>61.001314666666666</c:v>
                </c:pt>
                <c:pt idx="52">
                  <c:v>60.661210433333338</c:v>
                </c:pt>
                <c:pt idx="53">
                  <c:v>58.676903733333326</c:v>
                </c:pt>
                <c:pt idx="54">
                  <c:v>61.524211999999999</c:v>
                </c:pt>
                <c:pt idx="55">
                  <c:v>62.335794600000007</c:v>
                </c:pt>
                <c:pt idx="56">
                  <c:v>64.188944566666663</c:v>
                </c:pt>
                <c:pt idx="57">
                  <c:v>63.949431699999998</c:v>
                </c:pt>
                <c:pt idx="58">
                  <c:v>64.329944300000008</c:v>
                </c:pt>
                <c:pt idx="59">
                  <c:v>65.711408399999996</c:v>
                </c:pt>
                <c:pt idx="60">
                  <c:v>66.380515666666668</c:v>
                </c:pt>
                <c:pt idx="61">
                  <c:v>66.035959900000009</c:v>
                </c:pt>
                <c:pt idx="62">
                  <c:v>68.219160533333323</c:v>
                </c:pt>
                <c:pt idx="63">
                  <c:v>68.268592733333321</c:v>
                </c:pt>
                <c:pt idx="64">
                  <c:v>70.486052133333331</c:v>
                </c:pt>
                <c:pt idx="65">
                  <c:v>69.231075733333327</c:v>
                </c:pt>
                <c:pt idx="66">
                  <c:v>69.612409899999989</c:v>
                </c:pt>
                <c:pt idx="67">
                  <c:v>68.523573600000006</c:v>
                </c:pt>
                <c:pt idx="68">
                  <c:v>68.726422333333332</c:v>
                </c:pt>
                <c:pt idx="69">
                  <c:v>69.720315933333339</c:v>
                </c:pt>
                <c:pt idx="70">
                  <c:v>71.40052496666668</c:v>
                </c:pt>
                <c:pt idx="71">
                  <c:v>69.950484633333332</c:v>
                </c:pt>
                <c:pt idx="72">
                  <c:v>69.786098333333328</c:v>
                </c:pt>
                <c:pt idx="73">
                  <c:v>68.229063333333343</c:v>
                </c:pt>
                <c:pt idx="74">
                  <c:v>69.85859596666667</c:v>
                </c:pt>
              </c:numCache>
            </c:numRef>
          </c:val>
          <c:smooth val="0"/>
          <c:extLst>
            <c:ext xmlns:c16="http://schemas.microsoft.com/office/drawing/2014/chart" uri="{C3380CC4-5D6E-409C-BE32-E72D297353CC}">
              <c16:uniqueId val="{00000000-7F00-4911-B293-2790F1FE7659}"/>
            </c:ext>
          </c:extLst>
        </c:ser>
        <c:dLbls>
          <c:showLegendKey val="0"/>
          <c:showVal val="0"/>
          <c:showCatName val="0"/>
          <c:showSerName val="0"/>
          <c:showPercent val="0"/>
          <c:showBubbleSize val="0"/>
        </c:dLbls>
        <c:marker val="1"/>
        <c:smooth val="0"/>
        <c:axId val="816470168"/>
        <c:axId val="816469512"/>
      </c:lineChart>
      <c:lineChart>
        <c:grouping val="standard"/>
        <c:varyColors val="0"/>
        <c:ser>
          <c:idx val="1"/>
          <c:order val="1"/>
          <c:tx>
            <c:v>Inflation rate</c:v>
          </c:tx>
          <c:spPr>
            <a:ln w="38100" cap="rnd">
              <a:solidFill>
                <a:schemeClr val="accent2"/>
              </a:solidFill>
              <a:round/>
            </a:ln>
            <a:effectLst/>
          </c:spPr>
          <c:marker>
            <c:symbol val="none"/>
          </c:marker>
          <c:cat>
            <c:numRef>
              <c:f>Sheet5!$C$4:$C$78</c:f>
              <c:numCache>
                <c:formatCode>mmm\-yy</c:formatCode>
                <c:ptCount val="75"/>
                <c:pt idx="0">
                  <c:v>42614</c:v>
                </c:pt>
                <c:pt idx="1">
                  <c:v>42644</c:v>
                </c:pt>
                <c:pt idx="2">
                  <c:v>42675</c:v>
                </c:pt>
                <c:pt idx="3">
                  <c:v>42705</c:v>
                </c:pt>
                <c:pt idx="4">
                  <c:v>42736</c:v>
                </c:pt>
                <c:pt idx="5">
                  <c:v>42767</c:v>
                </c:pt>
                <c:pt idx="6">
                  <c:v>42795</c:v>
                </c:pt>
                <c:pt idx="7">
                  <c:v>42826</c:v>
                </c:pt>
                <c:pt idx="8">
                  <c:v>42856</c:v>
                </c:pt>
                <c:pt idx="9">
                  <c:v>42887</c:v>
                </c:pt>
                <c:pt idx="10">
                  <c:v>42917</c:v>
                </c:pt>
                <c:pt idx="11">
                  <c:v>42948</c:v>
                </c:pt>
                <c:pt idx="12">
                  <c:v>42979</c:v>
                </c:pt>
                <c:pt idx="13">
                  <c:v>43009</c:v>
                </c:pt>
                <c:pt idx="14">
                  <c:v>43040</c:v>
                </c:pt>
                <c:pt idx="15">
                  <c:v>43070</c:v>
                </c:pt>
                <c:pt idx="16">
                  <c:v>43101</c:v>
                </c:pt>
                <c:pt idx="17">
                  <c:v>43132</c:v>
                </c:pt>
                <c:pt idx="18">
                  <c:v>43160</c:v>
                </c:pt>
                <c:pt idx="19">
                  <c:v>43191</c:v>
                </c:pt>
                <c:pt idx="20">
                  <c:v>43221</c:v>
                </c:pt>
                <c:pt idx="21">
                  <c:v>43252</c:v>
                </c:pt>
                <c:pt idx="22">
                  <c:v>43282</c:v>
                </c:pt>
                <c:pt idx="23">
                  <c:v>43313</c:v>
                </c:pt>
                <c:pt idx="24">
                  <c:v>43344</c:v>
                </c:pt>
                <c:pt idx="25">
                  <c:v>43374</c:v>
                </c:pt>
                <c:pt idx="26">
                  <c:v>43405</c:v>
                </c:pt>
                <c:pt idx="27">
                  <c:v>43435</c:v>
                </c:pt>
                <c:pt idx="28">
                  <c:v>43466</c:v>
                </c:pt>
                <c:pt idx="29">
                  <c:v>43497</c:v>
                </c:pt>
                <c:pt idx="30">
                  <c:v>43525</c:v>
                </c:pt>
                <c:pt idx="31">
                  <c:v>43556</c:v>
                </c:pt>
                <c:pt idx="32">
                  <c:v>43586</c:v>
                </c:pt>
                <c:pt idx="33">
                  <c:v>43617</c:v>
                </c:pt>
                <c:pt idx="34">
                  <c:v>43647</c:v>
                </c:pt>
                <c:pt idx="35">
                  <c:v>43678</c:v>
                </c:pt>
                <c:pt idx="36">
                  <c:v>43709</c:v>
                </c:pt>
                <c:pt idx="37">
                  <c:v>43739</c:v>
                </c:pt>
                <c:pt idx="38">
                  <c:v>43770</c:v>
                </c:pt>
                <c:pt idx="39">
                  <c:v>43800</c:v>
                </c:pt>
                <c:pt idx="40">
                  <c:v>43831</c:v>
                </c:pt>
                <c:pt idx="41">
                  <c:v>43862</c:v>
                </c:pt>
                <c:pt idx="42">
                  <c:v>43891</c:v>
                </c:pt>
                <c:pt idx="43">
                  <c:v>43922</c:v>
                </c:pt>
                <c:pt idx="44">
                  <c:v>43952</c:v>
                </c:pt>
                <c:pt idx="45">
                  <c:v>43983</c:v>
                </c:pt>
                <c:pt idx="46">
                  <c:v>44013</c:v>
                </c:pt>
                <c:pt idx="47">
                  <c:v>44044</c:v>
                </c:pt>
                <c:pt idx="48">
                  <c:v>44075</c:v>
                </c:pt>
                <c:pt idx="49">
                  <c:v>44105</c:v>
                </c:pt>
                <c:pt idx="50">
                  <c:v>44136</c:v>
                </c:pt>
                <c:pt idx="51">
                  <c:v>44166</c:v>
                </c:pt>
                <c:pt idx="52">
                  <c:v>44197</c:v>
                </c:pt>
                <c:pt idx="53">
                  <c:v>44228</c:v>
                </c:pt>
                <c:pt idx="54">
                  <c:v>44256</c:v>
                </c:pt>
                <c:pt idx="55">
                  <c:v>44287</c:v>
                </c:pt>
                <c:pt idx="56">
                  <c:v>44317</c:v>
                </c:pt>
                <c:pt idx="57">
                  <c:v>44348</c:v>
                </c:pt>
                <c:pt idx="58">
                  <c:v>44378</c:v>
                </c:pt>
                <c:pt idx="59">
                  <c:v>44409</c:v>
                </c:pt>
                <c:pt idx="60">
                  <c:v>44440</c:v>
                </c:pt>
                <c:pt idx="61">
                  <c:v>44470</c:v>
                </c:pt>
                <c:pt idx="62">
                  <c:v>44501</c:v>
                </c:pt>
                <c:pt idx="63">
                  <c:v>44531</c:v>
                </c:pt>
                <c:pt idx="64">
                  <c:v>44562</c:v>
                </c:pt>
                <c:pt idx="65">
                  <c:v>44593</c:v>
                </c:pt>
                <c:pt idx="66">
                  <c:v>44621</c:v>
                </c:pt>
                <c:pt idx="67">
                  <c:v>44652</c:v>
                </c:pt>
                <c:pt idx="68">
                  <c:v>44682</c:v>
                </c:pt>
                <c:pt idx="69">
                  <c:v>44713</c:v>
                </c:pt>
                <c:pt idx="70">
                  <c:v>44743</c:v>
                </c:pt>
                <c:pt idx="71">
                  <c:v>44774</c:v>
                </c:pt>
                <c:pt idx="72">
                  <c:v>44805</c:v>
                </c:pt>
                <c:pt idx="73">
                  <c:v>44835</c:v>
                </c:pt>
                <c:pt idx="74">
                  <c:v>44866</c:v>
                </c:pt>
              </c:numCache>
            </c:numRef>
          </c:cat>
          <c:val>
            <c:numRef>
              <c:f>Sheet5!$E$4:$E$78</c:f>
              <c:numCache>
                <c:formatCode>General</c:formatCode>
                <c:ptCount val="75"/>
                <c:pt idx="0">
                  <c:v>1.5</c:v>
                </c:pt>
                <c:pt idx="1">
                  <c:v>1.6</c:v>
                </c:pt>
                <c:pt idx="2">
                  <c:v>1.7</c:v>
                </c:pt>
                <c:pt idx="3">
                  <c:v>2.1</c:v>
                </c:pt>
                <c:pt idx="4">
                  <c:v>2.5</c:v>
                </c:pt>
                <c:pt idx="5">
                  <c:v>2.7</c:v>
                </c:pt>
                <c:pt idx="6">
                  <c:v>2.4</c:v>
                </c:pt>
                <c:pt idx="7">
                  <c:v>2.2000000000000002</c:v>
                </c:pt>
                <c:pt idx="8">
                  <c:v>1.9</c:v>
                </c:pt>
                <c:pt idx="9">
                  <c:v>1.6</c:v>
                </c:pt>
                <c:pt idx="10">
                  <c:v>1.7</c:v>
                </c:pt>
                <c:pt idx="11">
                  <c:v>1.9</c:v>
                </c:pt>
                <c:pt idx="12">
                  <c:v>2.2000000000000002</c:v>
                </c:pt>
                <c:pt idx="13">
                  <c:v>2</c:v>
                </c:pt>
                <c:pt idx="14">
                  <c:v>2.2000000000000002</c:v>
                </c:pt>
                <c:pt idx="15">
                  <c:v>2.1</c:v>
                </c:pt>
                <c:pt idx="16">
                  <c:v>2.1</c:v>
                </c:pt>
                <c:pt idx="17">
                  <c:v>2.2000000000000002</c:v>
                </c:pt>
                <c:pt idx="18">
                  <c:v>2.4</c:v>
                </c:pt>
                <c:pt idx="19">
                  <c:v>2.5</c:v>
                </c:pt>
                <c:pt idx="20">
                  <c:v>2.8</c:v>
                </c:pt>
                <c:pt idx="21">
                  <c:v>2.9</c:v>
                </c:pt>
                <c:pt idx="22">
                  <c:v>2.9</c:v>
                </c:pt>
                <c:pt idx="23">
                  <c:v>2.7</c:v>
                </c:pt>
                <c:pt idx="24">
                  <c:v>2.2999999999999998</c:v>
                </c:pt>
                <c:pt idx="25">
                  <c:v>2.5</c:v>
                </c:pt>
                <c:pt idx="26">
                  <c:v>2.2000000000000002</c:v>
                </c:pt>
                <c:pt idx="27">
                  <c:v>1.9</c:v>
                </c:pt>
                <c:pt idx="28">
                  <c:v>1.6</c:v>
                </c:pt>
                <c:pt idx="29">
                  <c:v>1.5</c:v>
                </c:pt>
                <c:pt idx="30">
                  <c:v>1.9</c:v>
                </c:pt>
                <c:pt idx="31">
                  <c:v>2</c:v>
                </c:pt>
                <c:pt idx="32">
                  <c:v>1.8</c:v>
                </c:pt>
                <c:pt idx="33">
                  <c:v>1.6</c:v>
                </c:pt>
                <c:pt idx="34">
                  <c:v>1.8</c:v>
                </c:pt>
                <c:pt idx="35">
                  <c:v>1.7</c:v>
                </c:pt>
                <c:pt idx="36">
                  <c:v>1.7</c:v>
                </c:pt>
                <c:pt idx="37">
                  <c:v>1.8</c:v>
                </c:pt>
                <c:pt idx="38">
                  <c:v>2.1</c:v>
                </c:pt>
                <c:pt idx="39">
                  <c:v>2.2999999999999998</c:v>
                </c:pt>
                <c:pt idx="40">
                  <c:v>2.5</c:v>
                </c:pt>
                <c:pt idx="41">
                  <c:v>2.2999999999999998</c:v>
                </c:pt>
                <c:pt idx="42">
                  <c:v>1.5</c:v>
                </c:pt>
                <c:pt idx="43">
                  <c:v>0.3</c:v>
                </c:pt>
                <c:pt idx="44">
                  <c:v>0.1</c:v>
                </c:pt>
                <c:pt idx="45">
                  <c:v>0.6</c:v>
                </c:pt>
                <c:pt idx="46">
                  <c:v>1</c:v>
                </c:pt>
                <c:pt idx="47">
                  <c:v>1.3</c:v>
                </c:pt>
                <c:pt idx="48">
                  <c:v>1.4</c:v>
                </c:pt>
                <c:pt idx="49">
                  <c:v>1.2</c:v>
                </c:pt>
                <c:pt idx="50">
                  <c:v>1.2</c:v>
                </c:pt>
                <c:pt idx="51">
                  <c:v>1.4</c:v>
                </c:pt>
                <c:pt idx="52">
                  <c:v>1.4</c:v>
                </c:pt>
                <c:pt idx="53">
                  <c:v>1.7</c:v>
                </c:pt>
                <c:pt idx="54">
                  <c:v>2.6</c:v>
                </c:pt>
                <c:pt idx="55">
                  <c:v>4.2</c:v>
                </c:pt>
                <c:pt idx="56">
                  <c:v>5</c:v>
                </c:pt>
                <c:pt idx="57">
                  <c:v>5.4</c:v>
                </c:pt>
                <c:pt idx="58">
                  <c:v>5.4</c:v>
                </c:pt>
                <c:pt idx="59">
                  <c:v>5.3</c:v>
                </c:pt>
                <c:pt idx="60">
                  <c:v>5.4</c:v>
                </c:pt>
                <c:pt idx="61">
                  <c:v>6.2</c:v>
                </c:pt>
                <c:pt idx="62">
                  <c:v>6.8</c:v>
                </c:pt>
                <c:pt idx="63">
                  <c:v>7</c:v>
                </c:pt>
                <c:pt idx="64">
                  <c:v>7.5</c:v>
                </c:pt>
                <c:pt idx="65">
                  <c:v>7.9</c:v>
                </c:pt>
                <c:pt idx="66">
                  <c:v>8.5</c:v>
                </c:pt>
                <c:pt idx="67">
                  <c:v>8.3000000000000007</c:v>
                </c:pt>
                <c:pt idx="68">
                  <c:v>8.6</c:v>
                </c:pt>
                <c:pt idx="69">
                  <c:v>9.1</c:v>
                </c:pt>
                <c:pt idx="70">
                  <c:v>8.5</c:v>
                </c:pt>
                <c:pt idx="71">
                  <c:v>8.3000000000000007</c:v>
                </c:pt>
                <c:pt idx="72">
                  <c:v>8.1999999999999993</c:v>
                </c:pt>
                <c:pt idx="73">
                  <c:v>8.1999999999999993</c:v>
                </c:pt>
                <c:pt idx="74">
                  <c:v>7.8</c:v>
                </c:pt>
              </c:numCache>
            </c:numRef>
          </c:val>
          <c:smooth val="0"/>
          <c:extLst>
            <c:ext xmlns:c16="http://schemas.microsoft.com/office/drawing/2014/chart" uri="{C3380CC4-5D6E-409C-BE32-E72D297353CC}">
              <c16:uniqueId val="{00000001-7F00-4911-B293-2790F1FE7659}"/>
            </c:ext>
          </c:extLst>
        </c:ser>
        <c:dLbls>
          <c:showLegendKey val="0"/>
          <c:showVal val="0"/>
          <c:showCatName val="0"/>
          <c:showSerName val="0"/>
          <c:showPercent val="0"/>
          <c:showBubbleSize val="0"/>
        </c:dLbls>
        <c:marker val="1"/>
        <c:smooth val="0"/>
        <c:axId val="945091032"/>
        <c:axId val="945092672"/>
      </c:lineChart>
      <c:dateAx>
        <c:axId val="81647016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crossAx val="816469512"/>
        <c:crosses val="autoZero"/>
        <c:auto val="1"/>
        <c:lblOffset val="100"/>
        <c:baseTimeUnit val="months"/>
      </c:dateAx>
      <c:valAx>
        <c:axId val="816469512"/>
        <c:scaling>
          <c:orientation val="minMax"/>
          <c:min val="50"/>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crossAx val="816470168"/>
        <c:crosses val="autoZero"/>
        <c:crossBetween val="between"/>
      </c:valAx>
      <c:valAx>
        <c:axId val="945092672"/>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crossAx val="945091032"/>
        <c:crosses val="max"/>
        <c:crossBetween val="between"/>
      </c:valAx>
      <c:dateAx>
        <c:axId val="945091032"/>
        <c:scaling>
          <c:orientation val="minMax"/>
        </c:scaling>
        <c:delete val="1"/>
        <c:axPos val="b"/>
        <c:numFmt formatCode="mmm\-yy" sourceLinked="1"/>
        <c:majorTickMark val="out"/>
        <c:minorTickMark val="none"/>
        <c:tickLblPos val="nextTo"/>
        <c:crossAx val="945092672"/>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Gentona Book"/>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Gentona Book"/>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a:t>Distribution of Good </a:t>
            </a:r>
          </a:p>
          <a:p>
            <a:pPr>
              <a:defRPr/>
            </a:pPr>
            <a:r>
              <a:rPr lang="en-US"/>
              <a:t>Attributes Scaling</a:t>
            </a:r>
          </a:p>
        </c:rich>
      </c:tx>
      <c:layout>
        <c:manualLayout>
          <c:xMode val="edge"/>
          <c:yMode val="edge"/>
          <c:x val="5.7250000000000009E-2"/>
          <c:y val="1.651376266082227E-2"/>
        </c:manualLayout>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0081261331535225E-2"/>
          <c:y val="0.13330325624459702"/>
          <c:w val="0.93380183741134648"/>
          <c:h val="0.67981050607045113"/>
        </c:manualLayout>
      </c:layout>
      <c:lineChart>
        <c:grouping val="standard"/>
        <c:varyColors val="0"/>
        <c:ser>
          <c:idx val="0"/>
          <c:order val="0"/>
          <c:tx>
            <c:strRef>
              <c:f>Sheet1!$B$1</c:f>
              <c:strCache>
                <c:ptCount val="1"/>
                <c:pt idx="0">
                  <c:v>2016</c:v>
                </c:pt>
              </c:strCache>
            </c:strRef>
          </c:tx>
          <c:spPr>
            <a:ln w="28575" cap="rnd">
              <a:solidFill>
                <a:schemeClr val="accent1"/>
              </a:solidFill>
              <a:round/>
            </a:ln>
            <a:effectLst/>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0%</c:formatCode>
                <c:ptCount val="7"/>
                <c:pt idx="0">
                  <c:v>1.1000000000000001E-2</c:v>
                </c:pt>
                <c:pt idx="1">
                  <c:v>1.67E-2</c:v>
                </c:pt>
                <c:pt idx="2">
                  <c:v>4.4800000000000006E-2</c:v>
                </c:pt>
                <c:pt idx="3">
                  <c:v>0.1411</c:v>
                </c:pt>
                <c:pt idx="4">
                  <c:v>0.26550000000000001</c:v>
                </c:pt>
                <c:pt idx="5">
                  <c:v>0.32899999999999996</c:v>
                </c:pt>
                <c:pt idx="6">
                  <c:v>0.19190000000000002</c:v>
                </c:pt>
              </c:numCache>
            </c:numRef>
          </c:val>
          <c:smooth val="0"/>
          <c:extLst>
            <c:ext xmlns:c16="http://schemas.microsoft.com/office/drawing/2014/chart" uri="{C3380CC4-5D6E-409C-BE32-E72D297353CC}">
              <c16:uniqueId val="{00000000-569C-4276-BFEB-A6B008A5C9E1}"/>
            </c:ext>
          </c:extLst>
        </c:ser>
        <c:ser>
          <c:idx val="1"/>
          <c:order val="1"/>
          <c:tx>
            <c:strRef>
              <c:f>Sheet1!$C$1</c:f>
              <c:strCache>
                <c:ptCount val="1"/>
                <c:pt idx="0">
                  <c:v>2017</c:v>
                </c:pt>
              </c:strCache>
            </c:strRef>
          </c:tx>
          <c:spPr>
            <a:ln w="28575" cap="rnd">
              <a:solidFill>
                <a:schemeClr val="accent2"/>
              </a:solidFill>
              <a:round/>
            </a:ln>
            <a:effectLst/>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Sheet1!$C$2:$C$8</c:f>
              <c:numCache>
                <c:formatCode>0%</c:formatCode>
                <c:ptCount val="7"/>
                <c:pt idx="0">
                  <c:v>9.8999999999999991E-3</c:v>
                </c:pt>
                <c:pt idx="1">
                  <c:v>1.43E-2</c:v>
                </c:pt>
                <c:pt idx="2">
                  <c:v>4.1900000000000007E-2</c:v>
                </c:pt>
                <c:pt idx="3">
                  <c:v>0.1358</c:v>
                </c:pt>
                <c:pt idx="4">
                  <c:v>0.26090000000000002</c:v>
                </c:pt>
                <c:pt idx="5">
                  <c:v>0.3488</c:v>
                </c:pt>
                <c:pt idx="6">
                  <c:v>0.1883</c:v>
                </c:pt>
              </c:numCache>
            </c:numRef>
          </c:val>
          <c:smooth val="0"/>
          <c:extLst>
            <c:ext xmlns:c16="http://schemas.microsoft.com/office/drawing/2014/chart" uri="{C3380CC4-5D6E-409C-BE32-E72D297353CC}">
              <c16:uniqueId val="{00000001-569C-4276-BFEB-A6B008A5C9E1}"/>
            </c:ext>
          </c:extLst>
        </c:ser>
        <c:ser>
          <c:idx val="2"/>
          <c:order val="2"/>
          <c:tx>
            <c:strRef>
              <c:f>Sheet1!$D$1</c:f>
              <c:strCache>
                <c:ptCount val="1"/>
                <c:pt idx="0">
                  <c:v>2018</c:v>
                </c:pt>
              </c:strCache>
            </c:strRef>
          </c:tx>
          <c:spPr>
            <a:ln w="28575" cap="rnd">
              <a:solidFill>
                <a:schemeClr val="accent3"/>
              </a:solidFill>
              <a:round/>
            </a:ln>
            <a:effectLst/>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Sheet1!$D$2:$D$8</c:f>
              <c:numCache>
                <c:formatCode>0%</c:formatCode>
                <c:ptCount val="7"/>
                <c:pt idx="0">
                  <c:v>6.6E-3</c:v>
                </c:pt>
                <c:pt idx="1">
                  <c:v>1.41E-2</c:v>
                </c:pt>
                <c:pt idx="2">
                  <c:v>4.4199999999999996E-2</c:v>
                </c:pt>
                <c:pt idx="3">
                  <c:v>0.13930000000000001</c:v>
                </c:pt>
                <c:pt idx="4">
                  <c:v>0.26600000000000001</c:v>
                </c:pt>
                <c:pt idx="5">
                  <c:v>0.34350000000000003</c:v>
                </c:pt>
                <c:pt idx="6">
                  <c:v>0.18629999999999999</c:v>
                </c:pt>
              </c:numCache>
            </c:numRef>
          </c:val>
          <c:smooth val="0"/>
          <c:extLst>
            <c:ext xmlns:c16="http://schemas.microsoft.com/office/drawing/2014/chart" uri="{C3380CC4-5D6E-409C-BE32-E72D297353CC}">
              <c16:uniqueId val="{00000002-569C-4276-BFEB-A6B008A5C9E1}"/>
            </c:ext>
          </c:extLst>
        </c:ser>
        <c:ser>
          <c:idx val="3"/>
          <c:order val="3"/>
          <c:tx>
            <c:strRef>
              <c:f>Sheet1!$E$1</c:f>
              <c:strCache>
                <c:ptCount val="1"/>
                <c:pt idx="0">
                  <c:v>2019</c:v>
                </c:pt>
              </c:strCache>
            </c:strRef>
          </c:tx>
          <c:spPr>
            <a:ln w="28575" cap="rnd">
              <a:solidFill>
                <a:schemeClr val="accent4"/>
              </a:solidFill>
              <a:round/>
            </a:ln>
            <a:effectLst/>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Sheet1!$E$2:$E$8</c:f>
              <c:numCache>
                <c:formatCode>0%</c:formatCode>
                <c:ptCount val="7"/>
                <c:pt idx="0">
                  <c:v>6.6E-3</c:v>
                </c:pt>
                <c:pt idx="1">
                  <c:v>1.52E-2</c:v>
                </c:pt>
                <c:pt idx="2">
                  <c:v>3.7499999999999999E-2</c:v>
                </c:pt>
                <c:pt idx="3">
                  <c:v>0.12539999999999998</c:v>
                </c:pt>
                <c:pt idx="4">
                  <c:v>0.25650000000000001</c:v>
                </c:pt>
                <c:pt idx="5">
                  <c:v>0.3574</c:v>
                </c:pt>
                <c:pt idx="6">
                  <c:v>0.2014</c:v>
                </c:pt>
              </c:numCache>
            </c:numRef>
          </c:val>
          <c:smooth val="0"/>
          <c:extLst>
            <c:ext xmlns:c16="http://schemas.microsoft.com/office/drawing/2014/chart" uri="{C3380CC4-5D6E-409C-BE32-E72D297353CC}">
              <c16:uniqueId val="{00000003-569C-4276-BFEB-A6B008A5C9E1}"/>
            </c:ext>
          </c:extLst>
        </c:ser>
        <c:ser>
          <c:idx val="4"/>
          <c:order val="4"/>
          <c:tx>
            <c:strRef>
              <c:f>Sheet1!$F$1</c:f>
              <c:strCache>
                <c:ptCount val="1"/>
                <c:pt idx="0">
                  <c:v>2020</c:v>
                </c:pt>
              </c:strCache>
            </c:strRef>
          </c:tx>
          <c:spPr>
            <a:ln w="38100" cap="rnd">
              <a:solidFill>
                <a:srgbClr val="FF0000"/>
              </a:solidFill>
              <a:round/>
            </a:ln>
            <a:effectLst/>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Sheet1!$F$2:$F$8</c:f>
              <c:numCache>
                <c:formatCode>0%</c:formatCode>
                <c:ptCount val="7"/>
                <c:pt idx="0">
                  <c:v>8.8999999999999999E-3</c:v>
                </c:pt>
                <c:pt idx="1">
                  <c:v>1.26E-2</c:v>
                </c:pt>
                <c:pt idx="2">
                  <c:v>3.9699999999999999E-2</c:v>
                </c:pt>
                <c:pt idx="3">
                  <c:v>0.12820000000000001</c:v>
                </c:pt>
                <c:pt idx="4">
                  <c:v>0.25109999999999999</c:v>
                </c:pt>
                <c:pt idx="5">
                  <c:v>0.34200000000000003</c:v>
                </c:pt>
                <c:pt idx="6">
                  <c:v>0.2175</c:v>
                </c:pt>
              </c:numCache>
            </c:numRef>
          </c:val>
          <c:smooth val="0"/>
          <c:extLst>
            <c:ext xmlns:c16="http://schemas.microsoft.com/office/drawing/2014/chart" uri="{C3380CC4-5D6E-409C-BE32-E72D297353CC}">
              <c16:uniqueId val="{00000004-569C-4276-BFEB-A6B008A5C9E1}"/>
            </c:ext>
          </c:extLst>
        </c:ser>
        <c:ser>
          <c:idx val="5"/>
          <c:order val="5"/>
          <c:tx>
            <c:strRef>
              <c:f>Sheet1!$G$1</c:f>
              <c:strCache>
                <c:ptCount val="1"/>
                <c:pt idx="0">
                  <c:v>2021</c:v>
                </c:pt>
              </c:strCache>
            </c:strRef>
          </c:tx>
          <c:spPr>
            <a:ln w="28575" cap="rnd">
              <a:solidFill>
                <a:schemeClr val="accent6"/>
              </a:solidFill>
              <a:round/>
            </a:ln>
            <a:effectLst/>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Sheet1!$G$2:$G$8</c:f>
              <c:numCache>
                <c:formatCode>0%</c:formatCode>
                <c:ptCount val="7"/>
                <c:pt idx="0">
                  <c:v>4.6999999999999993E-3</c:v>
                </c:pt>
                <c:pt idx="1">
                  <c:v>8.6999999999999994E-3</c:v>
                </c:pt>
                <c:pt idx="2">
                  <c:v>2.4E-2</c:v>
                </c:pt>
                <c:pt idx="3">
                  <c:v>9.7100000000000006E-2</c:v>
                </c:pt>
                <c:pt idx="4">
                  <c:v>0.223</c:v>
                </c:pt>
                <c:pt idx="5">
                  <c:v>0.35350000000000004</c:v>
                </c:pt>
                <c:pt idx="6">
                  <c:v>0.28910000000000002</c:v>
                </c:pt>
              </c:numCache>
            </c:numRef>
          </c:val>
          <c:smooth val="0"/>
          <c:extLst>
            <c:ext xmlns:c16="http://schemas.microsoft.com/office/drawing/2014/chart" uri="{C3380CC4-5D6E-409C-BE32-E72D297353CC}">
              <c16:uniqueId val="{00000005-569C-4276-BFEB-A6B008A5C9E1}"/>
            </c:ext>
          </c:extLst>
        </c:ser>
        <c:ser>
          <c:idx val="6"/>
          <c:order val="6"/>
          <c:tx>
            <c:strRef>
              <c:f>Sheet1!$H$1</c:f>
              <c:strCache>
                <c:ptCount val="1"/>
                <c:pt idx="0">
                  <c:v>2022</c:v>
                </c:pt>
              </c:strCache>
            </c:strRef>
          </c:tx>
          <c:spPr>
            <a:ln w="28575" cap="rnd">
              <a:solidFill>
                <a:schemeClr val="accent1">
                  <a:lumMod val="60000"/>
                </a:schemeClr>
              </a:solidFill>
              <a:round/>
            </a:ln>
            <a:effectLst/>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Sheet1!$H$2:$H$8</c:f>
              <c:numCache>
                <c:formatCode>0%</c:formatCode>
                <c:ptCount val="7"/>
                <c:pt idx="0">
                  <c:v>0.01</c:v>
                </c:pt>
                <c:pt idx="1">
                  <c:v>0.01</c:v>
                </c:pt>
                <c:pt idx="2">
                  <c:v>0.04</c:v>
                </c:pt>
                <c:pt idx="3">
                  <c:v>0.1</c:v>
                </c:pt>
                <c:pt idx="4">
                  <c:v>0.23</c:v>
                </c:pt>
                <c:pt idx="5">
                  <c:v>0.33</c:v>
                </c:pt>
                <c:pt idx="6">
                  <c:v>0.27</c:v>
                </c:pt>
              </c:numCache>
            </c:numRef>
          </c:val>
          <c:smooth val="0"/>
          <c:extLst>
            <c:ext xmlns:c16="http://schemas.microsoft.com/office/drawing/2014/chart" uri="{C3380CC4-5D6E-409C-BE32-E72D297353CC}">
              <c16:uniqueId val="{00000006-569C-4276-BFEB-A6B008A5C9E1}"/>
            </c:ext>
          </c:extLst>
        </c:ser>
        <c:dLbls>
          <c:showLegendKey val="0"/>
          <c:showVal val="0"/>
          <c:showCatName val="0"/>
          <c:showSerName val="0"/>
          <c:showPercent val="0"/>
          <c:showBubbleSize val="0"/>
        </c:dLbls>
        <c:smooth val="0"/>
        <c:axId val="765599072"/>
        <c:axId val="765596776"/>
      </c:lineChart>
      <c:catAx>
        <c:axId val="765599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65596776"/>
        <c:crosses val="autoZero"/>
        <c:auto val="1"/>
        <c:lblAlgn val="ctr"/>
        <c:lblOffset val="100"/>
        <c:noMultiLvlLbl val="0"/>
      </c:catAx>
      <c:valAx>
        <c:axId val="765596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65599072"/>
        <c:crosses val="autoZero"/>
        <c:crossBetween val="between"/>
      </c:valAx>
      <c:spPr>
        <a:noFill/>
        <a:ln>
          <a:noFill/>
        </a:ln>
        <a:effectLst/>
      </c:spPr>
    </c:plotArea>
    <c:legend>
      <c:legendPos val="b"/>
      <c:layout>
        <c:manualLayout>
          <c:xMode val="edge"/>
          <c:yMode val="edge"/>
          <c:x val="0.47053721246426677"/>
          <c:y val="5.4686343616726397E-2"/>
          <c:w val="0.52946278753573317"/>
          <c:h val="7.2882010213666568E-2"/>
        </c:manualLayout>
      </c:layout>
      <c:overlay val="0"/>
      <c:spPr>
        <a:solidFill>
          <a:schemeClr val="bg1"/>
        </a:solid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160" b="0" i="0" u="none" strike="noStrike" kern="1200" spc="0" baseline="0">
                <a:solidFill>
                  <a:prstClr val="black">
                    <a:lumMod val="65000"/>
                    <a:lumOff val="35000"/>
                  </a:prstClr>
                </a:solidFill>
                <a:latin typeface="+mn-lt"/>
                <a:ea typeface="+mn-ea"/>
                <a:cs typeface="+mn-cs"/>
              </a:defRPr>
            </a:pPr>
            <a:r>
              <a:rPr lang="en-US" sz="1800" b="0" i="0" baseline="0" dirty="0">
                <a:effectLst/>
              </a:rPr>
              <a:t>Percentage of Respondents who Selected Health and Nutritional Benefits as Major Reason for Buying OJ</a:t>
            </a:r>
            <a:endParaRPr lang="en-US" dirty="0">
              <a:effectLst/>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160"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5.0081261331535225E-2"/>
          <c:y val="0.13330325624459702"/>
          <c:w val="0.93380183741134648"/>
          <c:h val="0.67981050607045113"/>
        </c:manualLayout>
      </c:layout>
      <c:lineChart>
        <c:grouping val="standard"/>
        <c:varyColors val="0"/>
        <c:ser>
          <c:idx val="0"/>
          <c:order val="0"/>
          <c:tx>
            <c:strRef>
              <c:f>Sheet1!$B$1</c:f>
              <c:strCache>
                <c:ptCount val="1"/>
                <c:pt idx="0">
                  <c:v>Column2</c:v>
                </c:pt>
              </c:strCache>
            </c:strRef>
          </c:tx>
          <c:spPr>
            <a:ln w="28575" cap="rnd">
              <a:solidFill>
                <a:schemeClr val="accent1"/>
              </a:solidFill>
              <a:round/>
            </a:ln>
            <a:effectLst/>
          </c:spPr>
          <c:marker>
            <c:symbol val="none"/>
          </c:marker>
          <c:cat>
            <c:numRef>
              <c:f>Sheet1!$A$2:$A$8</c:f>
              <c:numCache>
                <c:formatCode>General</c:formatCode>
                <c:ptCount val="7"/>
                <c:pt idx="0">
                  <c:v>2016</c:v>
                </c:pt>
                <c:pt idx="1">
                  <c:v>2017</c:v>
                </c:pt>
                <c:pt idx="2">
                  <c:v>2018</c:v>
                </c:pt>
                <c:pt idx="3">
                  <c:v>2019</c:v>
                </c:pt>
                <c:pt idx="4">
                  <c:v>2020</c:v>
                </c:pt>
                <c:pt idx="5">
                  <c:v>2021</c:v>
                </c:pt>
                <c:pt idx="6">
                  <c:v>2022</c:v>
                </c:pt>
              </c:numCache>
            </c:numRef>
          </c:cat>
          <c:val>
            <c:numRef>
              <c:f>Sheet1!$B$2:$B$8</c:f>
              <c:numCache>
                <c:formatCode>0%</c:formatCode>
                <c:ptCount val="7"/>
                <c:pt idx="0">
                  <c:v>0.21</c:v>
                </c:pt>
                <c:pt idx="1">
                  <c:v>0.20480000000000001</c:v>
                </c:pt>
                <c:pt idx="2">
                  <c:v>0.2235</c:v>
                </c:pt>
                <c:pt idx="3">
                  <c:v>0.32940000000000003</c:v>
                </c:pt>
                <c:pt idx="4">
                  <c:v>0.39410000000000001</c:v>
                </c:pt>
                <c:pt idx="5">
                  <c:v>0.39150000000000001</c:v>
                </c:pt>
                <c:pt idx="6">
                  <c:v>0.38619999999999999</c:v>
                </c:pt>
              </c:numCache>
            </c:numRef>
          </c:val>
          <c:smooth val="0"/>
          <c:extLst>
            <c:ext xmlns:c16="http://schemas.microsoft.com/office/drawing/2014/chart" uri="{C3380CC4-5D6E-409C-BE32-E72D297353CC}">
              <c16:uniqueId val="{00000000-BD78-4AA7-BCF9-2935A946D34C}"/>
            </c:ext>
          </c:extLst>
        </c:ser>
        <c:dLbls>
          <c:showLegendKey val="0"/>
          <c:showVal val="0"/>
          <c:showCatName val="0"/>
          <c:showSerName val="0"/>
          <c:showPercent val="0"/>
          <c:showBubbleSize val="0"/>
        </c:dLbls>
        <c:smooth val="0"/>
        <c:axId val="765599072"/>
        <c:axId val="765596776"/>
      </c:lineChart>
      <c:catAx>
        <c:axId val="765599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65596776"/>
        <c:crosses val="autoZero"/>
        <c:auto val="1"/>
        <c:lblAlgn val="ctr"/>
        <c:lblOffset val="100"/>
        <c:noMultiLvlLbl val="0"/>
      </c:catAx>
      <c:valAx>
        <c:axId val="765596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65599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627471505384416"/>
          <c:y val="1.8782152230971128E-2"/>
          <c:w val="0.87949421751968504"/>
          <c:h val="0.72297657985059571"/>
        </c:manualLayout>
      </c:layout>
      <c:lineChart>
        <c:grouping val="standard"/>
        <c:varyColors val="0"/>
        <c:ser>
          <c:idx val="0"/>
          <c:order val="0"/>
          <c:tx>
            <c:strRef>
              <c:f>Sheet1!$B$1</c:f>
              <c:strCache>
                <c:ptCount val="1"/>
                <c:pt idx="0">
                  <c:v>Promotion Aware</c:v>
                </c:pt>
              </c:strCache>
            </c:strRef>
          </c:tx>
          <c:spPr>
            <a:ln w="28575" cap="rnd">
              <a:solidFill>
                <a:schemeClr val="tx1"/>
              </a:solidFill>
              <a:round/>
            </a:ln>
            <a:effectLst>
              <a:outerShdw blurRad="50800" dist="38100" dir="2700000" algn="tl" rotWithShape="0">
                <a:prstClr val="black">
                  <a:alpha val="40000"/>
                </a:prstClr>
              </a:outerShdw>
            </a:effectLst>
          </c:spPr>
          <c:marker>
            <c:symbol val="circle"/>
            <c:size val="5"/>
            <c:spPr>
              <a:solidFill>
                <a:schemeClr val="accent1"/>
              </a:solidFill>
              <a:ln w="9525">
                <a:solidFill>
                  <a:schemeClr val="accent1"/>
                </a:solidFill>
              </a:ln>
              <a:effectLst/>
            </c:spPr>
          </c:marker>
          <c:cat>
            <c:numRef>
              <c:f>Sheet1!$A$2:$A$7</c:f>
              <c:numCache>
                <c:formatCode>General</c:formatCode>
                <c:ptCount val="6"/>
                <c:pt idx="0">
                  <c:v>2017</c:v>
                </c:pt>
                <c:pt idx="1">
                  <c:v>2018</c:v>
                </c:pt>
                <c:pt idx="2">
                  <c:v>2019</c:v>
                </c:pt>
                <c:pt idx="3">
                  <c:v>2020</c:v>
                </c:pt>
                <c:pt idx="4">
                  <c:v>2021</c:v>
                </c:pt>
                <c:pt idx="5">
                  <c:v>2022</c:v>
                </c:pt>
              </c:numCache>
            </c:numRef>
          </c:cat>
          <c:val>
            <c:numRef>
              <c:f>Sheet1!$B$2:$B$7</c:f>
              <c:numCache>
                <c:formatCode>0%</c:formatCode>
                <c:ptCount val="6"/>
                <c:pt idx="0">
                  <c:v>0.30680000000000002</c:v>
                </c:pt>
                <c:pt idx="1">
                  <c:v>0.29039999999999999</c:v>
                </c:pt>
                <c:pt idx="2">
                  <c:v>0.27379999999999999</c:v>
                </c:pt>
                <c:pt idx="3">
                  <c:v>0.25969999999999999</c:v>
                </c:pt>
                <c:pt idx="4">
                  <c:v>0.2354</c:v>
                </c:pt>
                <c:pt idx="5">
                  <c:v>0.23550000000000001</c:v>
                </c:pt>
              </c:numCache>
            </c:numRef>
          </c:val>
          <c:smooth val="0"/>
          <c:extLst>
            <c:ext xmlns:c16="http://schemas.microsoft.com/office/drawing/2014/chart" uri="{C3380CC4-5D6E-409C-BE32-E72D297353CC}">
              <c16:uniqueId val="{00000000-A158-48C3-8F98-69189B74312A}"/>
            </c:ext>
          </c:extLst>
        </c:ser>
        <c:ser>
          <c:idx val="1"/>
          <c:order val="1"/>
          <c:tx>
            <c:strRef>
              <c:f>Sheet1!$C$1</c:f>
              <c:strCache>
                <c:ptCount val="1"/>
                <c:pt idx="0">
                  <c:v>Media Aware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Sheet1!$A$2:$A$7</c:f>
              <c:numCache>
                <c:formatCode>General</c:formatCode>
                <c:ptCount val="6"/>
                <c:pt idx="0">
                  <c:v>2017</c:v>
                </c:pt>
                <c:pt idx="1">
                  <c:v>2018</c:v>
                </c:pt>
                <c:pt idx="2">
                  <c:v>2019</c:v>
                </c:pt>
                <c:pt idx="3">
                  <c:v>2020</c:v>
                </c:pt>
                <c:pt idx="4">
                  <c:v>2021</c:v>
                </c:pt>
                <c:pt idx="5">
                  <c:v>2022</c:v>
                </c:pt>
              </c:numCache>
            </c:numRef>
          </c:cat>
          <c:val>
            <c:numRef>
              <c:f>Sheet1!$C$2:$C$7</c:f>
              <c:numCache>
                <c:formatCode>0%</c:formatCode>
                <c:ptCount val="6"/>
                <c:pt idx="0">
                  <c:v>0.27200000000000002</c:v>
                </c:pt>
                <c:pt idx="1">
                  <c:v>0.26469999999999999</c:v>
                </c:pt>
                <c:pt idx="2">
                  <c:v>0.25579999999999997</c:v>
                </c:pt>
                <c:pt idx="3">
                  <c:v>0.28070000000000001</c:v>
                </c:pt>
                <c:pt idx="4">
                  <c:v>0.27750000000000002</c:v>
                </c:pt>
                <c:pt idx="5">
                  <c:v>0.24539999999999998</c:v>
                </c:pt>
              </c:numCache>
            </c:numRef>
          </c:val>
          <c:smooth val="0"/>
          <c:extLst>
            <c:ext xmlns:c16="http://schemas.microsoft.com/office/drawing/2014/chart" uri="{C3380CC4-5D6E-409C-BE32-E72D297353CC}">
              <c16:uniqueId val="{00000001-A158-48C3-8F98-69189B74312A}"/>
            </c:ext>
          </c:extLst>
        </c:ser>
        <c:dLbls>
          <c:showLegendKey val="0"/>
          <c:showVal val="0"/>
          <c:showCatName val="0"/>
          <c:showSerName val="0"/>
          <c:showPercent val="0"/>
          <c:showBubbleSize val="0"/>
        </c:dLbls>
        <c:marker val="1"/>
        <c:smooth val="0"/>
        <c:axId val="750254944"/>
        <c:axId val="756807672"/>
      </c:lineChart>
      <c:catAx>
        <c:axId val="750254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56807672"/>
        <c:crosses val="autoZero"/>
        <c:auto val="1"/>
        <c:lblAlgn val="ctr"/>
        <c:lblOffset val="100"/>
        <c:noMultiLvlLbl val="0"/>
      </c:catAx>
      <c:valAx>
        <c:axId val="756807672"/>
        <c:scaling>
          <c:orientation val="minMax"/>
          <c:max val="0.60000000000000009"/>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5025494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8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manualLayout>
          <c:xMode val="edge"/>
          <c:yMode val="edge"/>
          <c:x val="0.55962725338345054"/>
          <c:y val="0.13363618009287301"/>
          <c:w val="0.3700489190468676"/>
          <c:h val="0.19349737532808395"/>
        </c:manualLayout>
      </c:layout>
      <c:overlay val="0"/>
      <c:spPr>
        <a:solidFill>
          <a:schemeClr val="bg1"/>
        </a:solid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Sheet2!$M$1:$R$1</c:f>
              <c:numCache>
                <c:formatCode>General</c:formatCode>
                <c:ptCount val="6"/>
                <c:pt idx="0">
                  <c:v>2017</c:v>
                </c:pt>
                <c:pt idx="1">
                  <c:v>2018</c:v>
                </c:pt>
                <c:pt idx="2">
                  <c:v>2019</c:v>
                </c:pt>
                <c:pt idx="3">
                  <c:v>2020</c:v>
                </c:pt>
                <c:pt idx="4">
                  <c:v>2021</c:v>
                </c:pt>
                <c:pt idx="5">
                  <c:v>2022</c:v>
                </c:pt>
              </c:numCache>
            </c:numRef>
          </c:cat>
          <c:val>
            <c:numRef>
              <c:f>Sheet2!$M$2:$R$2</c:f>
              <c:numCache>
                <c:formatCode>0%</c:formatCode>
                <c:ptCount val="6"/>
                <c:pt idx="0">
                  <c:v>0.34810000000000002</c:v>
                </c:pt>
                <c:pt idx="1">
                  <c:v>0.34340000000000004</c:v>
                </c:pt>
                <c:pt idx="2">
                  <c:v>0.34920000000000001</c:v>
                </c:pt>
                <c:pt idx="3">
                  <c:v>0.35389999999999999</c:v>
                </c:pt>
                <c:pt idx="4">
                  <c:v>0.35090000000000005</c:v>
                </c:pt>
                <c:pt idx="5">
                  <c:v>0.31259999999999999</c:v>
                </c:pt>
              </c:numCache>
            </c:numRef>
          </c:val>
          <c:smooth val="0"/>
          <c:extLst>
            <c:ext xmlns:c16="http://schemas.microsoft.com/office/drawing/2014/chart" uri="{C3380CC4-5D6E-409C-BE32-E72D297353CC}">
              <c16:uniqueId val="{00000000-E67F-4369-BDA6-275E81096019}"/>
            </c:ext>
          </c:extLst>
        </c:ser>
        <c:dLbls>
          <c:showLegendKey val="0"/>
          <c:showVal val="0"/>
          <c:showCatName val="0"/>
          <c:showSerName val="0"/>
          <c:showPercent val="0"/>
          <c:showBubbleSize val="0"/>
        </c:dLbls>
        <c:marker val="1"/>
        <c:smooth val="0"/>
        <c:axId val="229571328"/>
        <c:axId val="229571744"/>
      </c:lineChart>
      <c:catAx>
        <c:axId val="22957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29571744"/>
        <c:crosses val="autoZero"/>
        <c:auto val="1"/>
        <c:lblAlgn val="ctr"/>
        <c:lblOffset val="100"/>
        <c:noMultiLvlLbl val="0"/>
      </c:catAx>
      <c:valAx>
        <c:axId val="22957174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29571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a:t>OJ Shopping Weekly</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Sheet4!$J$3</c:f>
              <c:strCache>
                <c:ptCount val="1"/>
                <c:pt idx="0">
                  <c:v>Aware FL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Sheet4!$K$2:$P$2</c:f>
              <c:numCache>
                <c:formatCode>General</c:formatCode>
                <c:ptCount val="6"/>
                <c:pt idx="0">
                  <c:v>2017</c:v>
                </c:pt>
                <c:pt idx="1">
                  <c:v>2018</c:v>
                </c:pt>
                <c:pt idx="2">
                  <c:v>2019</c:v>
                </c:pt>
                <c:pt idx="3">
                  <c:v>2020</c:v>
                </c:pt>
                <c:pt idx="4">
                  <c:v>2021</c:v>
                </c:pt>
                <c:pt idx="5">
                  <c:v>2022</c:v>
                </c:pt>
              </c:numCache>
            </c:numRef>
          </c:cat>
          <c:val>
            <c:numRef>
              <c:f>Sheet4!$K$3:$P$3</c:f>
              <c:numCache>
                <c:formatCode>0%</c:formatCode>
                <c:ptCount val="6"/>
                <c:pt idx="0">
                  <c:v>0.48430000000000001</c:v>
                </c:pt>
                <c:pt idx="1">
                  <c:v>0.45419999999999999</c:v>
                </c:pt>
                <c:pt idx="2">
                  <c:v>0.47649999999999998</c:v>
                </c:pt>
                <c:pt idx="3">
                  <c:v>0.60219999999999996</c:v>
                </c:pt>
                <c:pt idx="4">
                  <c:v>0.63690000000000002</c:v>
                </c:pt>
                <c:pt idx="5">
                  <c:v>0.54280000000000006</c:v>
                </c:pt>
              </c:numCache>
            </c:numRef>
          </c:val>
          <c:smooth val="0"/>
          <c:extLst>
            <c:ext xmlns:c16="http://schemas.microsoft.com/office/drawing/2014/chart" uri="{C3380CC4-5D6E-409C-BE32-E72D297353CC}">
              <c16:uniqueId val="{00000000-F97D-44F6-90D3-2B3AF5783D40}"/>
            </c:ext>
          </c:extLst>
        </c:ser>
        <c:ser>
          <c:idx val="1"/>
          <c:order val="1"/>
          <c:tx>
            <c:strRef>
              <c:f>Sheet4!$J$4</c:f>
              <c:strCache>
                <c:ptCount val="1"/>
                <c:pt idx="0">
                  <c:v>Not Aware FL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Sheet4!$K$2:$P$2</c:f>
              <c:numCache>
                <c:formatCode>General</c:formatCode>
                <c:ptCount val="6"/>
                <c:pt idx="0">
                  <c:v>2017</c:v>
                </c:pt>
                <c:pt idx="1">
                  <c:v>2018</c:v>
                </c:pt>
                <c:pt idx="2">
                  <c:v>2019</c:v>
                </c:pt>
                <c:pt idx="3">
                  <c:v>2020</c:v>
                </c:pt>
                <c:pt idx="4">
                  <c:v>2021</c:v>
                </c:pt>
                <c:pt idx="5">
                  <c:v>2022</c:v>
                </c:pt>
              </c:numCache>
            </c:numRef>
          </c:cat>
          <c:val>
            <c:numRef>
              <c:f>Sheet4!$K$4:$P$4</c:f>
              <c:numCache>
                <c:formatCode>0%</c:formatCode>
                <c:ptCount val="6"/>
                <c:pt idx="0">
                  <c:v>0.27610000000000001</c:v>
                </c:pt>
                <c:pt idx="1">
                  <c:v>0.28360000000000002</c:v>
                </c:pt>
                <c:pt idx="2">
                  <c:v>0.31209999999999999</c:v>
                </c:pt>
                <c:pt idx="3">
                  <c:v>0.33429999999999999</c:v>
                </c:pt>
                <c:pt idx="4">
                  <c:v>0.35340000000000005</c:v>
                </c:pt>
                <c:pt idx="5">
                  <c:v>0.3009</c:v>
                </c:pt>
              </c:numCache>
            </c:numRef>
          </c:val>
          <c:smooth val="0"/>
          <c:extLst>
            <c:ext xmlns:c16="http://schemas.microsoft.com/office/drawing/2014/chart" uri="{C3380CC4-5D6E-409C-BE32-E72D297353CC}">
              <c16:uniqueId val="{00000001-F97D-44F6-90D3-2B3AF5783D40}"/>
            </c:ext>
          </c:extLst>
        </c:ser>
        <c:dLbls>
          <c:showLegendKey val="0"/>
          <c:showVal val="0"/>
          <c:showCatName val="0"/>
          <c:showSerName val="0"/>
          <c:showPercent val="0"/>
          <c:showBubbleSize val="0"/>
        </c:dLbls>
        <c:marker val="1"/>
        <c:smooth val="0"/>
        <c:axId val="810070832"/>
        <c:axId val="810065008"/>
      </c:lineChart>
      <c:catAx>
        <c:axId val="81007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10065008"/>
        <c:crosses val="autoZero"/>
        <c:auto val="1"/>
        <c:lblAlgn val="ctr"/>
        <c:lblOffset val="100"/>
        <c:noMultiLvlLbl val="0"/>
      </c:catAx>
      <c:valAx>
        <c:axId val="8100650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10070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0.25645</cdr:x>
      <cdr:y>0.87097</cdr:y>
    </cdr:from>
    <cdr:to>
      <cdr:x>0.81021</cdr:x>
      <cdr:y>0.93562</cdr:y>
    </cdr:to>
    <cdr:sp macro="" textlink="">
      <cdr:nvSpPr>
        <cdr:cNvPr id="3" name="TextBox 2">
          <a:extLst xmlns:a="http://schemas.openxmlformats.org/drawingml/2006/main">
            <a:ext uri="{FF2B5EF4-FFF2-40B4-BE49-F238E27FC236}">
              <a16:creationId xmlns:a16="http://schemas.microsoft.com/office/drawing/2014/main" id="{53AF5435-DA6A-43BA-B741-4F9B4F50978E}"/>
            </a:ext>
          </a:extLst>
        </cdr:cNvPr>
        <cdr:cNvSpPr txBox="1"/>
      </cdr:nvSpPr>
      <cdr:spPr>
        <a:xfrm xmlns:a="http://schemas.openxmlformats.org/drawingml/2006/main">
          <a:off x="2051883" y="4114800"/>
          <a:ext cx="4430634" cy="305432"/>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a:effectLst xmlns:a="http://schemas.openxmlformats.org/drawingml/2006/main">
          <a:outerShdw blurRad="50800" dist="38100" dir="2700000" algn="tl" rotWithShape="0">
            <a:prstClr val="black">
              <a:alpha val="40000"/>
            </a:prstClr>
          </a:outerShdw>
        </a:effectLst>
      </cdr:spPr>
      <cdr:txBody>
        <a:bodyPr xmlns:a="http://schemas.openxmlformats.org/drawingml/2006/main" vertOverflow="clip" wrap="none" rtlCol="0"/>
        <a:lstStyle xmlns:a="http://schemas.openxmlformats.org/drawingml/2006/main"/>
        <a:p xmlns:a="http://schemas.openxmlformats.org/drawingml/2006/main">
          <a:pPr marL="0" indent="0" algn="ctr"/>
          <a:r>
            <a:rPr lang="en-US" sz="1400" b="1" dirty="0">
              <a:latin typeface="+mn-lt"/>
              <a:ea typeface="+mn-ea"/>
              <a:cs typeface="+mn-cs"/>
            </a:rPr>
            <a:t>2021-2022 Season </a:t>
          </a:r>
          <a:r>
            <a:rPr lang="en-US" sz="1200" b="1" dirty="0"/>
            <a:t>(2021:7-2022:6)</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ko-KR" altLang="en-US"/>
          </a:p>
        </p:txBody>
      </p:sp>
      <p:sp>
        <p:nvSpPr>
          <p:cNvPr id="3" name="날짜 개체 틀 2"/>
          <p:cNvSpPr>
            <a:spLocks noGrp="1"/>
          </p:cNvSpPr>
          <p:nvPr>
            <p:ph type="dt" sz="quarter" idx="1"/>
          </p:nvPr>
        </p:nvSpPr>
        <p:spPr>
          <a:xfrm>
            <a:off x="3970938" y="0"/>
            <a:ext cx="3037840" cy="461804"/>
          </a:xfrm>
          <a:prstGeom prst="rect">
            <a:avLst/>
          </a:prstGeom>
        </p:spPr>
        <p:txBody>
          <a:bodyPr vert="horz" lIns="92830" tIns="46415" rIns="92830" bIns="46415" rtlCol="0"/>
          <a:lstStyle>
            <a:lvl1pPr algn="r">
              <a:defRPr sz="1200"/>
            </a:lvl1pPr>
          </a:lstStyle>
          <a:p>
            <a:fld id="{015A44E7-B757-4614-8EE4-8CF52D83AFE6}" type="datetimeFigureOut">
              <a:rPr lang="ko-KR" altLang="en-US" smtClean="0"/>
              <a:pPr/>
              <a:t>2022-12-12</a:t>
            </a:fld>
            <a:endParaRPr lang="ko-KR" altLang="en-US"/>
          </a:p>
        </p:txBody>
      </p:sp>
      <p:sp>
        <p:nvSpPr>
          <p:cNvPr id="4" name="바닥글 개체 틀 3"/>
          <p:cNvSpPr>
            <a:spLocks noGrp="1"/>
          </p:cNvSpPr>
          <p:nvPr>
            <p:ph type="ftr" sz="quarter" idx="2"/>
          </p:nvPr>
        </p:nvSpPr>
        <p:spPr>
          <a:xfrm>
            <a:off x="0" y="8772668"/>
            <a:ext cx="3037840" cy="461804"/>
          </a:xfrm>
          <a:prstGeom prst="rect">
            <a:avLst/>
          </a:prstGeom>
        </p:spPr>
        <p:txBody>
          <a:bodyPr vert="horz" lIns="92830" tIns="46415" rIns="92830" bIns="46415"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970938" y="8772668"/>
            <a:ext cx="3037840" cy="461804"/>
          </a:xfrm>
          <a:prstGeom prst="rect">
            <a:avLst/>
          </a:prstGeom>
        </p:spPr>
        <p:txBody>
          <a:bodyPr vert="horz" lIns="92830" tIns="46415" rIns="92830" bIns="46415" rtlCol="0" anchor="b"/>
          <a:lstStyle>
            <a:lvl1pPr algn="r">
              <a:defRPr sz="1200"/>
            </a:lvl1pPr>
          </a:lstStyle>
          <a:p>
            <a:fld id="{E5C3724B-B7E3-4C6F-9529-F2E434A00510}" type="slidenum">
              <a:rPr lang="ko-KR" altLang="en-US" smtClean="0"/>
              <a:pPr/>
              <a:t>‹#›</a:t>
            </a:fld>
            <a:endParaRPr lang="ko-KR" altLang="en-US"/>
          </a:p>
        </p:txBody>
      </p:sp>
    </p:spTree>
    <p:extLst>
      <p:ext uri="{BB962C8B-B14F-4D97-AF65-F5344CB8AC3E}">
        <p14:creationId xmlns:p14="http://schemas.microsoft.com/office/powerpoint/2010/main" val="2742619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AE993978-4F43-46AF-A651-66ED55F645A0}" type="datetimeFigureOut">
              <a:rPr lang="en-US" smtClean="0"/>
              <a:pPr/>
              <a:t>12/12/2022</a:t>
            </a:fld>
            <a:endParaRPr lang="en-US"/>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B2D5FAA0-85BA-4325-BF36-113E7D642B15}" type="slidenum">
              <a:rPr lang="en-US" smtClean="0"/>
              <a:pPr/>
              <a:t>‹#›</a:t>
            </a:fld>
            <a:endParaRPr lang="en-US"/>
          </a:p>
        </p:txBody>
      </p:sp>
    </p:spTree>
    <p:extLst>
      <p:ext uri="{BB962C8B-B14F-4D97-AF65-F5344CB8AC3E}">
        <p14:creationId xmlns:p14="http://schemas.microsoft.com/office/powerpoint/2010/main" val="980554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Title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2568992" y="2953714"/>
            <a:ext cx="9379552" cy="1345359"/>
          </a:xfrm>
        </p:spPr>
        <p:txBody>
          <a:bodyPr lIns="0" tIns="0" rIns="0" bIns="0" anchor="t" anchorCtr="0">
            <a:noAutofit/>
          </a:bodyPr>
          <a:lstStyle>
            <a:lvl1pPr algn="l">
              <a:lnSpc>
                <a:spcPct val="80000"/>
              </a:lnSpc>
              <a:defRPr sz="5400" b="1" i="0">
                <a:solidFill>
                  <a:srgbClr val="FFFFFF"/>
                </a:solidFill>
                <a:latin typeface="Obviously Wide Blck" pitchFamily="82" charset="77"/>
              </a:defRPr>
            </a:lvl1pPr>
          </a:lstStyle>
          <a:p>
            <a:r>
              <a:rPr lang="en-US" dirty="0"/>
              <a:t>CLICK TO ADD 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2568992" y="4355719"/>
            <a:ext cx="6574969" cy="594233"/>
          </a:xfrm>
        </p:spPr>
        <p:txBody>
          <a:bodyPr lIns="0" tIns="0" rIns="0" bIns="0">
            <a:noAutofit/>
          </a:bodyPr>
          <a:lstStyle>
            <a:lvl1pPr marL="0" indent="0" algn="l">
              <a:spcBef>
                <a:spcPts val="0"/>
              </a:spcBef>
              <a:buNone/>
              <a:defRPr sz="1400" b="1" i="1" spc="100" baseline="0">
                <a:solidFill>
                  <a:schemeClr val="accent1"/>
                </a:solidFill>
                <a:latin typeface="Gentona 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AS NECESSARY -CAN BE MULTIPLE LINES</a:t>
            </a:r>
          </a:p>
        </p:txBody>
      </p:sp>
      <p:sp>
        <p:nvSpPr>
          <p:cNvPr id="16" name="Text Placeholder 15">
            <a:extLst>
              <a:ext uri="{FF2B5EF4-FFF2-40B4-BE49-F238E27FC236}">
                <a16:creationId xmlns:a16="http://schemas.microsoft.com/office/drawing/2014/main" id="{DFA1C115-DB67-C448-92EF-186762A3325A}"/>
              </a:ext>
            </a:extLst>
          </p:cNvPr>
          <p:cNvSpPr>
            <a:spLocks noGrp="1"/>
          </p:cNvSpPr>
          <p:nvPr>
            <p:ph type="body" sz="quarter" idx="10" hasCustomPrompt="1"/>
          </p:nvPr>
        </p:nvSpPr>
        <p:spPr>
          <a:xfrm>
            <a:off x="2568992" y="1519783"/>
            <a:ext cx="3564476" cy="158546"/>
          </a:xfrm>
        </p:spPr>
        <p:txBody>
          <a:bodyPr lIns="0" tIns="0" rIns="0" bIns="0">
            <a:noAutofit/>
          </a:bodyPr>
          <a:lstStyle>
            <a:lvl1pPr marL="0" indent="0" algn="l">
              <a:buFont typeface="Arial" panose="020B0604020202020204" pitchFamily="34" charset="0"/>
              <a:buNone/>
              <a:defRPr sz="1000" b="0" i="1" spc="100" baseline="0">
                <a:solidFill>
                  <a:srgbClr val="FFFFFF"/>
                </a:solidFill>
                <a:latin typeface="Gentona Medium Italic" pitchFamily="2" charset="77"/>
              </a:defRPr>
            </a:lvl1pPr>
          </a:lstStyle>
          <a:p>
            <a:pPr lvl="0"/>
            <a:r>
              <a:rPr lang="en-US" dirty="0"/>
              <a:t>CLICK TO ADD DATE HERE</a:t>
            </a:r>
          </a:p>
        </p:txBody>
      </p:sp>
      <p:sp>
        <p:nvSpPr>
          <p:cNvPr id="18" name="Text Placeholder 17">
            <a:extLst>
              <a:ext uri="{FF2B5EF4-FFF2-40B4-BE49-F238E27FC236}">
                <a16:creationId xmlns:a16="http://schemas.microsoft.com/office/drawing/2014/main" id="{50A5C1CF-F3E7-EB4A-BC97-F192E8DDFEDF}"/>
              </a:ext>
            </a:extLst>
          </p:cNvPr>
          <p:cNvSpPr>
            <a:spLocks noGrp="1"/>
          </p:cNvSpPr>
          <p:nvPr>
            <p:ph type="body" sz="quarter" idx="11" hasCustomPrompt="1"/>
          </p:nvPr>
        </p:nvSpPr>
        <p:spPr>
          <a:xfrm>
            <a:off x="2568992" y="1688877"/>
            <a:ext cx="3681358" cy="365864"/>
          </a:xfrm>
        </p:spPr>
        <p:txBody>
          <a:bodyPr lIns="0" tIns="0" rIns="0" bIns="0">
            <a:noAutofit/>
          </a:bodyPr>
          <a:lstStyle>
            <a:lvl1pPr marL="0" indent="0" algn="l">
              <a:buFont typeface="Arial" panose="020B0604020202020204" pitchFamily="34" charset="0"/>
              <a:buNone/>
              <a:defRPr sz="1000" b="0" i="1" spc="100" baseline="0">
                <a:solidFill>
                  <a:srgbClr val="FFFFFF"/>
                </a:solidFill>
                <a:latin typeface="Gentona Medium Italic" pitchFamily="2" charset="77"/>
              </a:defRPr>
            </a:lvl1pPr>
          </a:lstStyle>
          <a:p>
            <a:pPr lvl="0"/>
            <a:r>
              <a:rPr lang="en-US" dirty="0"/>
              <a:t>CLICK TO ADD PRESENTER NAME HERE</a:t>
            </a:r>
          </a:p>
        </p:txBody>
      </p:sp>
      <p:cxnSp>
        <p:nvCxnSpPr>
          <p:cNvPr id="19" name="Straight Connector 18">
            <a:extLst>
              <a:ext uri="{FF2B5EF4-FFF2-40B4-BE49-F238E27FC236}">
                <a16:creationId xmlns:a16="http://schemas.microsoft.com/office/drawing/2014/main" id="{E1A7D0E3-C300-7E4D-B803-0CC8342A9691}"/>
              </a:ext>
            </a:extLst>
          </p:cNvPr>
          <p:cNvCxnSpPr>
            <a:cxnSpLocks/>
          </p:cNvCxnSpPr>
          <p:nvPr userDrawn="1"/>
        </p:nvCxnSpPr>
        <p:spPr>
          <a:xfrm>
            <a:off x="801490" y="1591877"/>
            <a:ext cx="1210249" cy="0"/>
          </a:xfrm>
          <a:prstGeom prst="line">
            <a:avLst/>
          </a:prstGeom>
          <a:ln w="9525">
            <a:solidFill>
              <a:srgbClr val="F26A36"/>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0464D91A-78D7-FB4F-8462-0AB9A80AA9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1490" y="2953067"/>
            <a:ext cx="1210249" cy="1210249"/>
          </a:xfrm>
          <a:prstGeom prst="rect">
            <a:avLst/>
          </a:prstGeom>
        </p:spPr>
      </p:pic>
    </p:spTree>
    <p:extLst>
      <p:ext uri="{BB962C8B-B14F-4D97-AF65-F5344CB8AC3E}">
        <p14:creationId xmlns:p14="http://schemas.microsoft.com/office/powerpoint/2010/main" val="3010795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Section Bold">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720507" y="3305975"/>
            <a:ext cx="4125194" cy="691868"/>
          </a:xfrm>
        </p:spPr>
        <p:txBody>
          <a:bodyPr lIns="0" tIns="0" rIns="0" bIns="0" anchor="t" anchorCtr="0">
            <a:noAutofit/>
          </a:bodyPr>
          <a:lstStyle>
            <a:lvl1pPr algn="l">
              <a:lnSpc>
                <a:spcPct val="90000"/>
              </a:lnSpc>
              <a:defRPr sz="1800" b="1" i="1" spc="100" baseline="0">
                <a:solidFill>
                  <a:srgbClr val="FFFFFF"/>
                </a:solidFill>
                <a:latin typeface="Obviously Extd Blck" pitchFamily="82" charset="77"/>
              </a:defRPr>
            </a:lvl1pPr>
          </a:lstStyle>
          <a:p>
            <a:r>
              <a:rPr lang="en-US" dirty="0"/>
              <a:t>CLICK TO </a:t>
            </a:r>
            <a:br>
              <a:rPr lang="en-US" dirty="0"/>
            </a:br>
            <a:r>
              <a:rPr lang="en-US" dirty="0"/>
              <a:t>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720507" y="3027918"/>
            <a:ext cx="4125195" cy="299324"/>
          </a:xfrm>
        </p:spPr>
        <p:txBody>
          <a:bodyPr lIns="0" tIns="0" rIns="0" bIns="0">
            <a:noAutofit/>
          </a:bodyPr>
          <a:lstStyle>
            <a:lvl1pPr marL="0" indent="0">
              <a:buNone/>
              <a:defRPr sz="1600" b="1" i="1" spc="100" baseline="0">
                <a:solidFill>
                  <a:srgbClr val="FFFFFF"/>
                </a:solidFill>
                <a:latin typeface="Obviously Wide Lght" pitchFamily="82" charset="77"/>
              </a:defRPr>
            </a:lvl1pPr>
          </a:lstStyle>
          <a:p>
            <a:pPr lvl="0"/>
            <a:r>
              <a:rPr lang="en-US" dirty="0"/>
              <a:t>CLICK TO ADD SECTION #</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grpSp>
        <p:nvGrpSpPr>
          <p:cNvPr id="17" name="Group 16">
            <a:extLst>
              <a:ext uri="{FF2B5EF4-FFF2-40B4-BE49-F238E27FC236}">
                <a16:creationId xmlns:a16="http://schemas.microsoft.com/office/drawing/2014/main" id="{E0109C4A-0026-6F48-A51B-736C8445B013}"/>
              </a:ext>
            </a:extLst>
          </p:cNvPr>
          <p:cNvGrpSpPr/>
          <p:nvPr userDrawn="1"/>
        </p:nvGrpSpPr>
        <p:grpSpPr>
          <a:xfrm>
            <a:off x="-250156" y="0"/>
            <a:ext cx="2289125" cy="6858000"/>
            <a:chOff x="-350874" y="1"/>
            <a:chExt cx="2331655" cy="7767048"/>
          </a:xfrm>
        </p:grpSpPr>
        <p:sp>
          <p:nvSpPr>
            <p:cNvPr id="45" name="object 4">
              <a:extLst>
                <a:ext uri="{FF2B5EF4-FFF2-40B4-BE49-F238E27FC236}">
                  <a16:creationId xmlns:a16="http://schemas.microsoft.com/office/drawing/2014/main" id="{E79BFA78-D8DB-7040-B376-D6CB77221E9C}"/>
                </a:ext>
              </a:extLst>
            </p:cNvPr>
            <p:cNvSpPr/>
            <p:nvPr/>
          </p:nvSpPr>
          <p:spPr>
            <a:xfrm>
              <a:off x="-350874" y="3883525"/>
              <a:ext cx="839846" cy="0"/>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a:p>
          </p:txBody>
        </p:sp>
        <p:grpSp>
          <p:nvGrpSpPr>
            <p:cNvPr id="16" name="Group 15">
              <a:extLst>
                <a:ext uri="{FF2B5EF4-FFF2-40B4-BE49-F238E27FC236}">
                  <a16:creationId xmlns:a16="http://schemas.microsoft.com/office/drawing/2014/main" id="{A51CB8F4-3FA3-E649-BC8A-DFF476EC8219}"/>
                </a:ext>
              </a:extLst>
            </p:cNvPr>
            <p:cNvGrpSpPr/>
            <p:nvPr userDrawn="1"/>
          </p:nvGrpSpPr>
          <p:grpSpPr>
            <a:xfrm>
              <a:off x="-350874" y="1"/>
              <a:ext cx="2331655" cy="3180687"/>
              <a:chOff x="-343367" y="1"/>
              <a:chExt cx="2331655" cy="3180687"/>
            </a:xfrm>
          </p:grpSpPr>
          <p:sp>
            <p:nvSpPr>
              <p:cNvPr id="44" name="object 3">
                <a:extLst>
                  <a:ext uri="{FF2B5EF4-FFF2-40B4-BE49-F238E27FC236}">
                    <a16:creationId xmlns:a16="http://schemas.microsoft.com/office/drawing/2014/main" id="{C4A32115-CFBA-AE47-8B60-517628AC4D65}"/>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dirty="0"/>
              </a:p>
            </p:txBody>
          </p:sp>
          <p:sp>
            <p:nvSpPr>
              <p:cNvPr id="47" name="object 6">
                <a:extLst>
                  <a:ext uri="{FF2B5EF4-FFF2-40B4-BE49-F238E27FC236}">
                    <a16:creationId xmlns:a16="http://schemas.microsoft.com/office/drawing/2014/main" id="{60B3994B-3367-E24D-9A1A-D7B937EF96F3}"/>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nvGrpSpPr>
            <p:cNvPr id="49" name="Group 48">
              <a:extLst>
                <a:ext uri="{FF2B5EF4-FFF2-40B4-BE49-F238E27FC236}">
                  <a16:creationId xmlns:a16="http://schemas.microsoft.com/office/drawing/2014/main" id="{271C63C7-FCE5-1545-B0EF-5DC7B4212645}"/>
                </a:ext>
              </a:extLst>
            </p:cNvPr>
            <p:cNvGrpSpPr/>
            <p:nvPr userDrawn="1"/>
          </p:nvGrpSpPr>
          <p:grpSpPr>
            <a:xfrm flipV="1">
              <a:off x="-350874" y="4586362"/>
              <a:ext cx="2331655" cy="3180687"/>
              <a:chOff x="-343367" y="1"/>
              <a:chExt cx="2331655" cy="3180687"/>
            </a:xfrm>
          </p:grpSpPr>
          <p:sp>
            <p:nvSpPr>
              <p:cNvPr id="50" name="object 3">
                <a:extLst>
                  <a:ext uri="{FF2B5EF4-FFF2-40B4-BE49-F238E27FC236}">
                    <a16:creationId xmlns:a16="http://schemas.microsoft.com/office/drawing/2014/main" id="{A6DBB7D7-455F-064E-879A-DC53EC3E860F}"/>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51" name="object 6">
                <a:extLst>
                  <a:ext uri="{FF2B5EF4-FFF2-40B4-BE49-F238E27FC236}">
                    <a16:creationId xmlns:a16="http://schemas.microsoft.com/office/drawing/2014/main" id="{18AE461D-02F8-EA48-87CE-6DE637A39858}"/>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4997931" y="1381065"/>
            <a:ext cx="5305425" cy="2914483"/>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1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Level 1. Click to add text. Click to add text. Click to add text. Click to add text. Click to add text. Click to add text. Click to add text. Click to add text. Click to add text. </a:t>
            </a:r>
          </a:p>
          <a:p>
            <a:pPr lvl="1"/>
            <a:r>
              <a:rPr lang="en-US" dirty="0"/>
              <a:t>Level 2.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text. </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section items: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Section Item | Section Item | Section Item</a:t>
            </a:r>
            <a:br>
              <a:rPr lang="en-US" dirty="0"/>
            </a:br>
            <a:r>
              <a:rPr lang="en-US" dirty="0"/>
              <a:t>Section Item | Section Item </a:t>
            </a:r>
          </a:p>
        </p:txBody>
      </p:sp>
    </p:spTree>
    <p:extLst>
      <p:ext uri="{BB962C8B-B14F-4D97-AF65-F5344CB8AC3E}">
        <p14:creationId xmlns:p14="http://schemas.microsoft.com/office/powerpoint/2010/main" val="3755735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Bold 1">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2529841" y="1747527"/>
            <a:ext cx="9523930" cy="2548021"/>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4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quote here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rgbClr val="FFFFFF"/>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attribution here</a:t>
            </a:r>
          </a:p>
        </p:txBody>
      </p:sp>
      <p:grpSp>
        <p:nvGrpSpPr>
          <p:cNvPr id="18" name="Group 17">
            <a:extLst>
              <a:ext uri="{FF2B5EF4-FFF2-40B4-BE49-F238E27FC236}">
                <a16:creationId xmlns:a16="http://schemas.microsoft.com/office/drawing/2014/main" id="{EE114B95-9298-E597-9629-4D75096F72CF}"/>
              </a:ext>
            </a:extLst>
          </p:cNvPr>
          <p:cNvGrpSpPr/>
          <p:nvPr userDrawn="1"/>
        </p:nvGrpSpPr>
        <p:grpSpPr>
          <a:xfrm>
            <a:off x="-400481" y="0"/>
            <a:ext cx="2289125" cy="6858000"/>
            <a:chOff x="-350874" y="1"/>
            <a:chExt cx="2331655" cy="7767048"/>
          </a:xfrm>
        </p:grpSpPr>
        <p:sp>
          <p:nvSpPr>
            <p:cNvPr id="19" name="object 4">
              <a:extLst>
                <a:ext uri="{FF2B5EF4-FFF2-40B4-BE49-F238E27FC236}">
                  <a16:creationId xmlns:a16="http://schemas.microsoft.com/office/drawing/2014/main" id="{542220C9-009D-8B2A-A02D-D7E3517FC5F2}"/>
                </a:ext>
              </a:extLst>
            </p:cNvPr>
            <p:cNvSpPr/>
            <p:nvPr/>
          </p:nvSpPr>
          <p:spPr>
            <a:xfrm>
              <a:off x="-350874" y="3883525"/>
              <a:ext cx="2331654" cy="168848"/>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a:p>
          </p:txBody>
        </p:sp>
        <p:grpSp>
          <p:nvGrpSpPr>
            <p:cNvPr id="20" name="Group 19">
              <a:extLst>
                <a:ext uri="{FF2B5EF4-FFF2-40B4-BE49-F238E27FC236}">
                  <a16:creationId xmlns:a16="http://schemas.microsoft.com/office/drawing/2014/main" id="{7DACA554-9B5E-83BC-B851-6A1567F1305A}"/>
                </a:ext>
              </a:extLst>
            </p:cNvPr>
            <p:cNvGrpSpPr/>
            <p:nvPr userDrawn="1"/>
          </p:nvGrpSpPr>
          <p:grpSpPr>
            <a:xfrm>
              <a:off x="-350874" y="1"/>
              <a:ext cx="2331655" cy="3180687"/>
              <a:chOff x="-343367" y="1"/>
              <a:chExt cx="2331655" cy="3180687"/>
            </a:xfrm>
          </p:grpSpPr>
          <p:sp>
            <p:nvSpPr>
              <p:cNvPr id="27" name="object 3">
                <a:extLst>
                  <a:ext uri="{FF2B5EF4-FFF2-40B4-BE49-F238E27FC236}">
                    <a16:creationId xmlns:a16="http://schemas.microsoft.com/office/drawing/2014/main" id="{327002F1-D650-30F7-5722-ABE5BB037238}"/>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28" name="object 6">
                <a:extLst>
                  <a:ext uri="{FF2B5EF4-FFF2-40B4-BE49-F238E27FC236}">
                    <a16:creationId xmlns:a16="http://schemas.microsoft.com/office/drawing/2014/main" id="{EE24D198-2C15-2E59-AEE5-F7697640F586}"/>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AA60DD74-D2F6-BC8E-B255-D5E20DCFA29C}"/>
                </a:ext>
              </a:extLst>
            </p:cNvPr>
            <p:cNvGrpSpPr/>
            <p:nvPr userDrawn="1"/>
          </p:nvGrpSpPr>
          <p:grpSpPr>
            <a:xfrm flipV="1">
              <a:off x="-350874" y="4586362"/>
              <a:ext cx="2331655" cy="3180687"/>
              <a:chOff x="-343367" y="1"/>
              <a:chExt cx="2331655" cy="3180687"/>
            </a:xfrm>
          </p:grpSpPr>
          <p:sp>
            <p:nvSpPr>
              <p:cNvPr id="25" name="object 3">
                <a:extLst>
                  <a:ext uri="{FF2B5EF4-FFF2-40B4-BE49-F238E27FC236}">
                    <a16:creationId xmlns:a16="http://schemas.microsoft.com/office/drawing/2014/main" id="{39372DFE-06F1-E6DE-5AA0-B3A7FAF2ED42}"/>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26" name="object 6">
                <a:extLst>
                  <a:ext uri="{FF2B5EF4-FFF2-40B4-BE49-F238E27FC236}">
                    <a16:creationId xmlns:a16="http://schemas.microsoft.com/office/drawing/2014/main" id="{CEE7444E-8634-2B46-F46C-EDD98FCDCA6E}"/>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spTree>
    <p:extLst>
      <p:ext uri="{BB962C8B-B14F-4D97-AF65-F5344CB8AC3E}">
        <p14:creationId xmlns:p14="http://schemas.microsoft.com/office/powerpoint/2010/main" val="3524440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Bold 3">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2529841" y="1747527"/>
            <a:ext cx="9523930" cy="2548021"/>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4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quote here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rgbClr val="FFFFFF"/>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attribution here</a:t>
            </a:r>
          </a:p>
        </p:txBody>
      </p:sp>
      <p:grpSp>
        <p:nvGrpSpPr>
          <p:cNvPr id="18" name="Group 17">
            <a:extLst>
              <a:ext uri="{FF2B5EF4-FFF2-40B4-BE49-F238E27FC236}">
                <a16:creationId xmlns:a16="http://schemas.microsoft.com/office/drawing/2014/main" id="{EE114B95-9298-E597-9629-4D75096F72CF}"/>
              </a:ext>
            </a:extLst>
          </p:cNvPr>
          <p:cNvGrpSpPr/>
          <p:nvPr userDrawn="1"/>
        </p:nvGrpSpPr>
        <p:grpSpPr>
          <a:xfrm>
            <a:off x="-400481" y="0"/>
            <a:ext cx="2289125" cy="6858000"/>
            <a:chOff x="-350874" y="1"/>
            <a:chExt cx="2331655" cy="7767048"/>
          </a:xfrm>
        </p:grpSpPr>
        <p:sp>
          <p:nvSpPr>
            <p:cNvPr id="19" name="object 4">
              <a:extLst>
                <a:ext uri="{FF2B5EF4-FFF2-40B4-BE49-F238E27FC236}">
                  <a16:creationId xmlns:a16="http://schemas.microsoft.com/office/drawing/2014/main" id="{542220C9-009D-8B2A-A02D-D7E3517FC5F2}"/>
                </a:ext>
              </a:extLst>
            </p:cNvPr>
            <p:cNvSpPr/>
            <p:nvPr/>
          </p:nvSpPr>
          <p:spPr>
            <a:xfrm>
              <a:off x="-350874" y="3883525"/>
              <a:ext cx="2331654" cy="168848"/>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a:p>
          </p:txBody>
        </p:sp>
        <p:grpSp>
          <p:nvGrpSpPr>
            <p:cNvPr id="20" name="Group 19">
              <a:extLst>
                <a:ext uri="{FF2B5EF4-FFF2-40B4-BE49-F238E27FC236}">
                  <a16:creationId xmlns:a16="http://schemas.microsoft.com/office/drawing/2014/main" id="{7DACA554-9B5E-83BC-B851-6A1567F1305A}"/>
                </a:ext>
              </a:extLst>
            </p:cNvPr>
            <p:cNvGrpSpPr/>
            <p:nvPr userDrawn="1"/>
          </p:nvGrpSpPr>
          <p:grpSpPr>
            <a:xfrm>
              <a:off x="-350874" y="1"/>
              <a:ext cx="2331655" cy="3180687"/>
              <a:chOff x="-343367" y="1"/>
              <a:chExt cx="2331655" cy="3180687"/>
            </a:xfrm>
          </p:grpSpPr>
          <p:sp>
            <p:nvSpPr>
              <p:cNvPr id="27" name="object 3">
                <a:extLst>
                  <a:ext uri="{FF2B5EF4-FFF2-40B4-BE49-F238E27FC236}">
                    <a16:creationId xmlns:a16="http://schemas.microsoft.com/office/drawing/2014/main" id="{327002F1-D650-30F7-5722-ABE5BB037238}"/>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28" name="object 6">
                <a:extLst>
                  <a:ext uri="{FF2B5EF4-FFF2-40B4-BE49-F238E27FC236}">
                    <a16:creationId xmlns:a16="http://schemas.microsoft.com/office/drawing/2014/main" id="{EE24D198-2C15-2E59-AEE5-F7697640F586}"/>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nvGrpSpPr>
            <p:cNvPr id="22" name="Group 21">
              <a:extLst>
                <a:ext uri="{FF2B5EF4-FFF2-40B4-BE49-F238E27FC236}">
                  <a16:creationId xmlns:a16="http://schemas.microsoft.com/office/drawing/2014/main" id="{AA60DD74-D2F6-BC8E-B255-D5E20DCFA29C}"/>
                </a:ext>
              </a:extLst>
            </p:cNvPr>
            <p:cNvGrpSpPr/>
            <p:nvPr userDrawn="1"/>
          </p:nvGrpSpPr>
          <p:grpSpPr>
            <a:xfrm flipV="1">
              <a:off x="-350874" y="4586362"/>
              <a:ext cx="2331655" cy="3180687"/>
              <a:chOff x="-343367" y="1"/>
              <a:chExt cx="2331655" cy="3180687"/>
            </a:xfrm>
          </p:grpSpPr>
          <p:sp>
            <p:nvSpPr>
              <p:cNvPr id="25" name="object 3">
                <a:extLst>
                  <a:ext uri="{FF2B5EF4-FFF2-40B4-BE49-F238E27FC236}">
                    <a16:creationId xmlns:a16="http://schemas.microsoft.com/office/drawing/2014/main" id="{39372DFE-06F1-E6DE-5AA0-B3A7FAF2ED42}"/>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26" name="object 6">
                <a:extLst>
                  <a:ext uri="{FF2B5EF4-FFF2-40B4-BE49-F238E27FC236}">
                    <a16:creationId xmlns:a16="http://schemas.microsoft.com/office/drawing/2014/main" id="{CEE7444E-8634-2B46-F46C-EDD98FCDCA6E}"/>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spTree>
    <p:extLst>
      <p:ext uri="{BB962C8B-B14F-4D97-AF65-F5344CB8AC3E}">
        <p14:creationId xmlns:p14="http://schemas.microsoft.com/office/powerpoint/2010/main" val="4164964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Bold 2">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
        <p:nvSpPr>
          <p:cNvPr id="2" name="Title 1">
            <a:extLst>
              <a:ext uri="{FF2B5EF4-FFF2-40B4-BE49-F238E27FC236}">
                <a16:creationId xmlns:a16="http://schemas.microsoft.com/office/drawing/2014/main" id="{9F8A2392-E9A2-C452-D340-91E5E5E93CBD}"/>
              </a:ext>
            </a:extLst>
          </p:cNvPr>
          <p:cNvSpPr>
            <a:spLocks noGrp="1"/>
          </p:cNvSpPr>
          <p:nvPr>
            <p:ph type="title" hasCustomPrompt="1"/>
          </p:nvPr>
        </p:nvSpPr>
        <p:spPr>
          <a:xfrm>
            <a:off x="0" y="2113448"/>
            <a:ext cx="12192000" cy="1325563"/>
          </a:xfrm>
        </p:spPr>
        <p:txBody>
          <a:bodyPr lIns="0" tIns="0" rIns="0" bIns="0" anchor="t" anchorCtr="0">
            <a:noAutofit/>
          </a:bodyPr>
          <a:lstStyle>
            <a:lvl1pPr algn="ctr">
              <a:defRPr sz="3600" b="1" i="0">
                <a:solidFill>
                  <a:schemeClr val="bg1"/>
                </a:solidFill>
                <a:latin typeface="Obviously Wide Semi" pitchFamily="82" charset="77"/>
              </a:defRPr>
            </a:lvl1pPr>
          </a:lstStyle>
          <a:p>
            <a:r>
              <a:rPr lang="en-US" dirty="0"/>
              <a:t>Click to add quote here.</a:t>
            </a:r>
          </a:p>
        </p:txBody>
      </p:sp>
      <p:sp>
        <p:nvSpPr>
          <p:cNvPr id="4" name="Text Placeholder 3">
            <a:extLst>
              <a:ext uri="{FF2B5EF4-FFF2-40B4-BE49-F238E27FC236}">
                <a16:creationId xmlns:a16="http://schemas.microsoft.com/office/drawing/2014/main" id="{D1E662EE-C1C1-8B67-0864-E6BC8F51886A}"/>
              </a:ext>
            </a:extLst>
          </p:cNvPr>
          <p:cNvSpPr>
            <a:spLocks noGrp="1"/>
          </p:cNvSpPr>
          <p:nvPr>
            <p:ph type="body" sz="quarter" idx="20" hasCustomPrompt="1"/>
          </p:nvPr>
        </p:nvSpPr>
        <p:spPr>
          <a:xfrm>
            <a:off x="0" y="5506903"/>
            <a:ext cx="12192000" cy="651353"/>
          </a:xfrm>
        </p:spPr>
        <p:txBody>
          <a:bodyPr lIns="0" tIns="0" rIns="0" bIns="0">
            <a:noAutofit/>
          </a:bodyP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add attribution here</a:t>
            </a:r>
          </a:p>
        </p:txBody>
      </p:sp>
      <p:grpSp>
        <p:nvGrpSpPr>
          <p:cNvPr id="5" name="Group 4">
            <a:extLst>
              <a:ext uri="{FF2B5EF4-FFF2-40B4-BE49-F238E27FC236}">
                <a16:creationId xmlns:a16="http://schemas.microsoft.com/office/drawing/2014/main" id="{3F386697-F5FB-708C-C51F-31450BE862C8}"/>
              </a:ext>
            </a:extLst>
          </p:cNvPr>
          <p:cNvGrpSpPr/>
          <p:nvPr userDrawn="1"/>
        </p:nvGrpSpPr>
        <p:grpSpPr>
          <a:xfrm>
            <a:off x="4422567" y="5186507"/>
            <a:ext cx="3346866" cy="85200"/>
            <a:chOff x="4341090" y="5186507"/>
            <a:chExt cx="3346866" cy="85200"/>
          </a:xfrm>
        </p:grpSpPr>
        <p:sp>
          <p:nvSpPr>
            <p:cNvPr id="30" name="object 12">
              <a:extLst>
                <a:ext uri="{FF2B5EF4-FFF2-40B4-BE49-F238E27FC236}">
                  <a16:creationId xmlns:a16="http://schemas.microsoft.com/office/drawing/2014/main" id="{8D322451-56DD-6D3C-137E-5E7494D9C517}"/>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dirty="0"/>
            </a:p>
          </p:txBody>
        </p:sp>
        <p:sp>
          <p:nvSpPr>
            <p:cNvPr id="31" name="object 22">
              <a:extLst>
                <a:ext uri="{FF2B5EF4-FFF2-40B4-BE49-F238E27FC236}">
                  <a16:creationId xmlns:a16="http://schemas.microsoft.com/office/drawing/2014/main" id="{CE855F0E-32FA-0B7F-289A-6769F95F220C}"/>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dirty="0"/>
            </a:p>
          </p:txBody>
        </p:sp>
      </p:grpSp>
    </p:spTree>
    <p:extLst>
      <p:ext uri="{BB962C8B-B14F-4D97-AF65-F5344CB8AC3E}">
        <p14:creationId xmlns:p14="http://schemas.microsoft.com/office/powerpoint/2010/main" val="124413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Bold 4">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
        <p:nvSpPr>
          <p:cNvPr id="2" name="Title 1">
            <a:extLst>
              <a:ext uri="{FF2B5EF4-FFF2-40B4-BE49-F238E27FC236}">
                <a16:creationId xmlns:a16="http://schemas.microsoft.com/office/drawing/2014/main" id="{9F8A2392-E9A2-C452-D340-91E5E5E93CBD}"/>
              </a:ext>
            </a:extLst>
          </p:cNvPr>
          <p:cNvSpPr>
            <a:spLocks noGrp="1"/>
          </p:cNvSpPr>
          <p:nvPr>
            <p:ph type="title" hasCustomPrompt="1"/>
          </p:nvPr>
        </p:nvSpPr>
        <p:spPr>
          <a:xfrm>
            <a:off x="0" y="2113448"/>
            <a:ext cx="12192000" cy="1325563"/>
          </a:xfrm>
        </p:spPr>
        <p:txBody>
          <a:bodyPr lIns="0" tIns="0" rIns="0" bIns="0" anchor="t" anchorCtr="0">
            <a:noAutofit/>
          </a:bodyPr>
          <a:lstStyle>
            <a:lvl1pPr algn="ctr">
              <a:defRPr sz="3600" b="1" i="0">
                <a:solidFill>
                  <a:schemeClr val="bg1"/>
                </a:solidFill>
                <a:latin typeface="Obviously Wide Semi" pitchFamily="82" charset="77"/>
              </a:defRPr>
            </a:lvl1pPr>
          </a:lstStyle>
          <a:p>
            <a:r>
              <a:rPr lang="en-US" dirty="0"/>
              <a:t>Click to add quote here.</a:t>
            </a:r>
          </a:p>
        </p:txBody>
      </p:sp>
      <p:sp>
        <p:nvSpPr>
          <p:cNvPr id="4" name="Text Placeholder 3">
            <a:extLst>
              <a:ext uri="{FF2B5EF4-FFF2-40B4-BE49-F238E27FC236}">
                <a16:creationId xmlns:a16="http://schemas.microsoft.com/office/drawing/2014/main" id="{D1E662EE-C1C1-8B67-0864-E6BC8F51886A}"/>
              </a:ext>
            </a:extLst>
          </p:cNvPr>
          <p:cNvSpPr>
            <a:spLocks noGrp="1"/>
          </p:cNvSpPr>
          <p:nvPr>
            <p:ph type="body" sz="quarter" idx="20" hasCustomPrompt="1"/>
          </p:nvPr>
        </p:nvSpPr>
        <p:spPr>
          <a:xfrm>
            <a:off x="0" y="5506903"/>
            <a:ext cx="12192000" cy="651353"/>
          </a:xfrm>
        </p:spPr>
        <p:txBody>
          <a:bodyPr lIns="0" tIns="0" rIns="0" bIns="0">
            <a:noAutofit/>
          </a:bodyP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add attribution here</a:t>
            </a:r>
          </a:p>
        </p:txBody>
      </p:sp>
      <p:grpSp>
        <p:nvGrpSpPr>
          <p:cNvPr id="5" name="Group 4">
            <a:extLst>
              <a:ext uri="{FF2B5EF4-FFF2-40B4-BE49-F238E27FC236}">
                <a16:creationId xmlns:a16="http://schemas.microsoft.com/office/drawing/2014/main" id="{3F386697-F5FB-708C-C51F-31450BE862C8}"/>
              </a:ext>
            </a:extLst>
          </p:cNvPr>
          <p:cNvGrpSpPr/>
          <p:nvPr userDrawn="1"/>
        </p:nvGrpSpPr>
        <p:grpSpPr>
          <a:xfrm>
            <a:off x="4422567" y="5186507"/>
            <a:ext cx="3346866" cy="85200"/>
            <a:chOff x="4341090" y="5186507"/>
            <a:chExt cx="3346866" cy="85200"/>
          </a:xfrm>
        </p:grpSpPr>
        <p:sp>
          <p:nvSpPr>
            <p:cNvPr id="30" name="object 12">
              <a:extLst>
                <a:ext uri="{FF2B5EF4-FFF2-40B4-BE49-F238E27FC236}">
                  <a16:creationId xmlns:a16="http://schemas.microsoft.com/office/drawing/2014/main" id="{8D322451-56DD-6D3C-137E-5E7494D9C517}"/>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dirty="0"/>
            </a:p>
          </p:txBody>
        </p:sp>
        <p:sp>
          <p:nvSpPr>
            <p:cNvPr id="31" name="object 22">
              <a:extLst>
                <a:ext uri="{FF2B5EF4-FFF2-40B4-BE49-F238E27FC236}">
                  <a16:creationId xmlns:a16="http://schemas.microsoft.com/office/drawing/2014/main" id="{CE855F0E-32FA-0B7F-289A-6769F95F220C}"/>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dirty="0"/>
            </a:p>
          </p:txBody>
        </p:sp>
      </p:grpSp>
    </p:spTree>
    <p:extLst>
      <p:ext uri="{BB962C8B-B14F-4D97-AF65-F5344CB8AC3E}">
        <p14:creationId xmlns:p14="http://schemas.microsoft.com/office/powerpoint/2010/main" val="850932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1" cy="299319"/>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1" cy="299307"/>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64F787-285A-BC45-970D-B12BA183E82D}"/>
              </a:ext>
            </a:extLst>
          </p:cNvPr>
          <p:cNvCxnSpPr/>
          <p:nvPr userDrawn="1"/>
        </p:nvCxnSpPr>
        <p:spPr>
          <a:xfrm>
            <a:off x="6096000" y="1999488"/>
            <a:ext cx="0" cy="380390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574203" y="2629393"/>
            <a:ext cx="5121275"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27" name="Text Placeholder 7">
            <a:extLst>
              <a:ext uri="{FF2B5EF4-FFF2-40B4-BE49-F238E27FC236}">
                <a16:creationId xmlns:a16="http://schemas.microsoft.com/office/drawing/2014/main" id="{477777DB-EE5F-6B46-BBF8-3BCDCAC47457}"/>
              </a:ext>
            </a:extLst>
          </p:cNvPr>
          <p:cNvSpPr>
            <a:spLocks noGrp="1"/>
          </p:cNvSpPr>
          <p:nvPr>
            <p:ph type="body" sz="quarter" idx="21" hasCustomPrompt="1"/>
          </p:nvPr>
        </p:nvSpPr>
        <p:spPr>
          <a:xfrm>
            <a:off x="6760057" y="2723124"/>
            <a:ext cx="5431944" cy="341123"/>
          </a:xfrm>
        </p:spPr>
        <p:txBody>
          <a:bodyPr lIns="0" tIns="0" rIns="0" bIns="0">
            <a:noAutofit/>
          </a:bodyPr>
          <a:lstStyle>
            <a:lvl1pPr marL="0" indent="0">
              <a:buNone/>
              <a:defRPr sz="2000" b="1" i="0">
                <a:solidFill>
                  <a:schemeClr val="accent1"/>
                </a:solidFill>
                <a:latin typeface="Gentona Book" pitchFamily="2" charset="77"/>
              </a:defRPr>
            </a:lvl1pPr>
          </a:lstStyle>
          <a:p>
            <a:pPr lvl="0"/>
            <a:r>
              <a:rPr lang="en-US" dirty="0"/>
              <a:t>CLICK TO SHORTLIST HERE</a:t>
            </a:r>
          </a:p>
        </p:txBody>
      </p:sp>
      <p:sp>
        <p:nvSpPr>
          <p:cNvPr id="15" name="Text Placeholder 14">
            <a:extLst>
              <a:ext uri="{FF2B5EF4-FFF2-40B4-BE49-F238E27FC236}">
                <a16:creationId xmlns:a16="http://schemas.microsoft.com/office/drawing/2014/main" id="{21CC634B-0291-CE49-9506-827956D21E09}"/>
              </a:ext>
            </a:extLst>
          </p:cNvPr>
          <p:cNvSpPr>
            <a:spLocks noGrp="1"/>
          </p:cNvSpPr>
          <p:nvPr>
            <p:ph type="body" sz="quarter" idx="22" hasCustomPrompt="1"/>
          </p:nvPr>
        </p:nvSpPr>
        <p:spPr>
          <a:xfrm>
            <a:off x="6760056" y="3138981"/>
            <a:ext cx="4549775" cy="2817812"/>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120650" marR="0" lvl="0" indent="-1206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list item</a:t>
            </a:r>
          </a:p>
        </p:txBody>
      </p:sp>
      <p:sp>
        <p:nvSpPr>
          <p:cNvPr id="4" name="Rectangle 3">
            <a:extLst>
              <a:ext uri="{FF2B5EF4-FFF2-40B4-BE49-F238E27FC236}">
                <a16:creationId xmlns:a16="http://schemas.microsoft.com/office/drawing/2014/main" id="{8972AE95-B15B-11E8-BD17-3254936C0337}"/>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9439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479568" cy="299331"/>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479568" cy="299319"/>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DD69400-28DC-3D44-8BE8-C8291A41706A}"/>
              </a:ext>
            </a:extLst>
          </p:cNvPr>
          <p:cNvSpPr>
            <a:spLocks noGrp="1"/>
          </p:cNvSpPr>
          <p:nvPr>
            <p:ph type="body" sz="quarter" idx="18" hasCustomPrompt="1"/>
          </p:nvPr>
        </p:nvSpPr>
        <p:spPr>
          <a:xfrm>
            <a:off x="574203" y="2060702"/>
            <a:ext cx="10954182" cy="4167061"/>
          </a:xfrm>
        </p:spPr>
        <p:txBody>
          <a:bodyPr>
            <a:normAutofit/>
          </a:bodyPr>
          <a:lstStyle>
            <a:lvl1pPr>
              <a:defRPr sz="1800" b="0" i="0">
                <a:latin typeface="Gentona Light" pitchFamily="2" charset="77"/>
              </a:defRPr>
            </a:lvl1pPr>
            <a:lvl2pPr>
              <a:defRPr sz="1800" b="0" i="0">
                <a:latin typeface="Gentona Light" pitchFamily="2" charset="77"/>
              </a:defRPr>
            </a:lvl2pPr>
            <a:lvl3pPr>
              <a:defRPr sz="1800" b="0" i="0">
                <a:latin typeface="Gentona Light" pitchFamily="2" charset="77"/>
              </a:defRPr>
            </a:lvl3pPr>
            <a:lvl4pPr>
              <a:defRPr sz="1800" b="0" i="0">
                <a:latin typeface="Gentona Light" pitchFamily="2" charset="77"/>
              </a:defRPr>
            </a:lvl4pPr>
            <a:lvl5pPr>
              <a:defRPr sz="1800" b="0" i="0">
                <a:latin typeface="Gentona Light" pitchFamily="2" charset="77"/>
              </a:defRPr>
            </a:lvl5pPr>
          </a:lstStyle>
          <a:p>
            <a:pPr lvl="0"/>
            <a:r>
              <a:rPr lang="en-US" dirty="0"/>
              <a:t>Click to Add Text Here</a:t>
            </a:r>
          </a:p>
          <a:p>
            <a:pPr lvl="1"/>
            <a:r>
              <a:rPr lang="en-US" dirty="0"/>
              <a:t>Text</a:t>
            </a:r>
          </a:p>
          <a:p>
            <a:pPr lvl="2"/>
            <a:r>
              <a:rPr lang="en-US" dirty="0"/>
              <a:t>Text</a:t>
            </a:r>
          </a:p>
          <a:p>
            <a:pPr lvl="3"/>
            <a:r>
              <a:rPr lang="en-US" dirty="0"/>
              <a:t>Text</a:t>
            </a:r>
          </a:p>
          <a:p>
            <a:pPr lvl="4"/>
            <a:r>
              <a:rPr lang="en-US" dirty="0"/>
              <a:t>Text</a:t>
            </a:r>
          </a:p>
        </p:txBody>
      </p:sp>
      <p:sp>
        <p:nvSpPr>
          <p:cNvPr id="3" name="Rectangle 2">
            <a:extLst>
              <a:ext uri="{FF2B5EF4-FFF2-40B4-BE49-F238E27FC236}">
                <a16:creationId xmlns:a16="http://schemas.microsoft.com/office/drawing/2014/main" id="{3FBA73E0-8571-12FC-766D-EC6C05EABC66}"/>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7075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299329"/>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7" cy="299317"/>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574203"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4" name="Text Placeholder 12">
            <a:extLst>
              <a:ext uri="{FF2B5EF4-FFF2-40B4-BE49-F238E27FC236}">
                <a16:creationId xmlns:a16="http://schemas.microsoft.com/office/drawing/2014/main" id="{A3C8757A-241D-0240-807A-D467571482BB}"/>
              </a:ext>
            </a:extLst>
          </p:cNvPr>
          <p:cNvSpPr>
            <a:spLocks noGrp="1"/>
          </p:cNvSpPr>
          <p:nvPr>
            <p:ph type="body" sz="quarter" idx="21" hasCustomPrompt="1"/>
          </p:nvPr>
        </p:nvSpPr>
        <p:spPr>
          <a:xfrm>
            <a:off x="6145947"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3" name="Rectangle 2">
            <a:extLst>
              <a:ext uri="{FF2B5EF4-FFF2-40B4-BE49-F238E27FC236}">
                <a16:creationId xmlns:a16="http://schemas.microsoft.com/office/drawing/2014/main" id="{53243DC8-6C2B-2E1E-A1B4-828CC199C5F6}"/>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7451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479568" cy="334671"/>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479568" cy="334657"/>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4" name="Text Placeholder 3">
            <a:extLst>
              <a:ext uri="{FF2B5EF4-FFF2-40B4-BE49-F238E27FC236}">
                <a16:creationId xmlns:a16="http://schemas.microsoft.com/office/drawing/2014/main" id="{3161FB7C-4023-4845-8951-9DDECD6B5AC8}"/>
              </a:ext>
            </a:extLst>
          </p:cNvPr>
          <p:cNvSpPr>
            <a:spLocks noGrp="1"/>
          </p:cNvSpPr>
          <p:nvPr>
            <p:ph type="body" sz="quarter" idx="19" hasCustomPrompt="1"/>
          </p:nvPr>
        </p:nvSpPr>
        <p:spPr>
          <a:xfrm>
            <a:off x="574675"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5" name="Text Placeholder 3">
            <a:extLst>
              <a:ext uri="{FF2B5EF4-FFF2-40B4-BE49-F238E27FC236}">
                <a16:creationId xmlns:a16="http://schemas.microsoft.com/office/drawing/2014/main" id="{E6B2B4E8-858F-E442-A0C0-2604E30ACC19}"/>
              </a:ext>
            </a:extLst>
          </p:cNvPr>
          <p:cNvSpPr>
            <a:spLocks noGrp="1"/>
          </p:cNvSpPr>
          <p:nvPr>
            <p:ph type="body" sz="quarter" idx="20" hasCustomPrompt="1"/>
          </p:nvPr>
        </p:nvSpPr>
        <p:spPr>
          <a:xfrm>
            <a:off x="6097651"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3" name="Rectangle 2">
            <a:extLst>
              <a:ext uri="{FF2B5EF4-FFF2-40B4-BE49-F238E27FC236}">
                <a16:creationId xmlns:a16="http://schemas.microsoft.com/office/drawing/2014/main" id="{21593C3A-7B9E-4BFA-B83E-EEACBADC2315}"/>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1876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Text-Blu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299327"/>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7" cy="299315"/>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sp>
        <p:nvSpPr>
          <p:cNvPr id="3" name="Rectangle 2">
            <a:extLst>
              <a:ext uri="{FF2B5EF4-FFF2-40B4-BE49-F238E27FC236}">
                <a16:creationId xmlns:a16="http://schemas.microsoft.com/office/drawing/2014/main" id="{0ACB106D-F3B6-1077-8F76-80FCEB9571C6}"/>
              </a:ext>
            </a:extLst>
          </p:cNvPr>
          <p:cNvSpPr/>
          <p:nvPr userDrawn="1"/>
        </p:nvSpPr>
        <p:spPr>
          <a:xfrm>
            <a:off x="0" y="6955"/>
            <a:ext cx="12192000" cy="29930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5105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Title B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6FE6C-3142-3940-BA66-A4A17A9908D7}"/>
              </a:ext>
            </a:extLst>
          </p:cNvPr>
          <p:cNvSpPr>
            <a:spLocks noGrp="1"/>
          </p:cNvSpPr>
          <p:nvPr userDrawn="1">
            <p:ph type="title" hasCustomPrompt="1"/>
          </p:nvPr>
        </p:nvSpPr>
        <p:spPr>
          <a:xfrm>
            <a:off x="1" y="2891435"/>
            <a:ext cx="12192000" cy="1248439"/>
          </a:xfrm>
        </p:spPr>
        <p:txBody>
          <a:bodyPr lIns="0" tIns="0" rIns="0" bIns="0">
            <a:noAutofit/>
          </a:bodyPr>
          <a:lstStyle>
            <a:lvl1pPr marL="0" algn="ctr" defTabSz="914400" rtl="0" eaLnBrk="1" latinLnBrk="0" hangingPunct="1">
              <a:lnSpc>
                <a:spcPct val="80000"/>
              </a:lnSpc>
              <a:spcBef>
                <a:spcPts val="95"/>
              </a:spcBef>
              <a:tabLst>
                <a:tab pos="5000625" algn="l"/>
                <a:tab pos="10304780" algn="l"/>
              </a:tabLst>
              <a:defRPr lang="en-US" sz="5400" b="1" i="1" kern="1200" spc="300" baseline="0" dirty="0">
                <a:solidFill>
                  <a:schemeClr val="bg2">
                    <a:lumMod val="40000"/>
                    <a:lumOff val="60000"/>
                  </a:schemeClr>
                </a:solidFill>
                <a:latin typeface="Obviously-WideLghtItalic"/>
                <a:ea typeface="+mn-ea"/>
                <a:cs typeface="Obviously-WideLghtItalic"/>
              </a:defRPr>
            </a:lvl1pPr>
          </a:lstStyle>
          <a:p>
            <a:r>
              <a:rPr lang="en-US" dirty="0"/>
              <a:t>CLICK TO ADD </a:t>
            </a:r>
            <a:br>
              <a:rPr lang="en-US" dirty="0"/>
            </a:br>
            <a:r>
              <a:rPr lang="en-US" dirty="0"/>
              <a:t>MAIN TITLE</a:t>
            </a:r>
          </a:p>
        </p:txBody>
      </p:sp>
      <p:sp>
        <p:nvSpPr>
          <p:cNvPr id="21" name="Content Placeholder 20">
            <a:extLst>
              <a:ext uri="{FF2B5EF4-FFF2-40B4-BE49-F238E27FC236}">
                <a16:creationId xmlns:a16="http://schemas.microsoft.com/office/drawing/2014/main" id="{99F69122-158F-9B4D-8850-AB24A8B1EDAC}"/>
              </a:ext>
            </a:extLst>
          </p:cNvPr>
          <p:cNvSpPr>
            <a:spLocks noGrp="1"/>
          </p:cNvSpPr>
          <p:nvPr userDrawn="1">
            <p:ph sz="quarter" idx="10" hasCustomPrompt="1"/>
          </p:nvPr>
        </p:nvSpPr>
        <p:spPr>
          <a:xfrm>
            <a:off x="0" y="2393511"/>
            <a:ext cx="12192000" cy="485156"/>
          </a:xfrm>
        </p:spPr>
        <p:txBody>
          <a:bodyPr lIns="0" tIns="0" rIns="0" bIns="0">
            <a:noAutofit/>
          </a:bodyPr>
          <a:lstStyle>
            <a:lvl1pPr marL="0" indent="0" algn="ctr" defTabSz="914400" rtl="0" eaLnBrk="1" latinLnBrk="0" hangingPunct="1">
              <a:lnSpc>
                <a:spcPct val="100000"/>
              </a:lnSpc>
              <a:spcBef>
                <a:spcPts val="120"/>
              </a:spcBef>
              <a:buNone/>
              <a:tabLst>
                <a:tab pos="1349375" algn="l"/>
                <a:tab pos="2849245" algn="l"/>
              </a:tabLst>
              <a:defRPr lang="en-US" sz="1800" b="0" i="0" kern="1200" spc="300" dirty="0" smtClean="0">
                <a:solidFill>
                  <a:schemeClr val="accent1"/>
                </a:solidFill>
                <a:latin typeface="Gentona"/>
                <a:ea typeface="+mj-ea"/>
                <a:cs typeface="Gentona"/>
              </a:defRPr>
            </a:lvl1pPr>
          </a:lstStyle>
          <a:p>
            <a:pPr lvl="0"/>
            <a:r>
              <a:rPr lang="en-US" dirty="0"/>
              <a:t>CLICK TO ADD TITLE SETUP LINE</a:t>
            </a:r>
          </a:p>
        </p:txBody>
      </p:sp>
      <p:sp>
        <p:nvSpPr>
          <p:cNvPr id="23" name="Content Placeholder 22">
            <a:extLst>
              <a:ext uri="{FF2B5EF4-FFF2-40B4-BE49-F238E27FC236}">
                <a16:creationId xmlns:a16="http://schemas.microsoft.com/office/drawing/2014/main" id="{FDFEE17F-16C8-9E49-ADE9-47B1D092EB2B}"/>
              </a:ext>
            </a:extLst>
          </p:cNvPr>
          <p:cNvSpPr>
            <a:spLocks noGrp="1"/>
          </p:cNvSpPr>
          <p:nvPr userDrawn="1">
            <p:ph sz="quarter" idx="11" hasCustomPrompt="1"/>
          </p:nvPr>
        </p:nvSpPr>
        <p:spPr>
          <a:xfrm>
            <a:off x="0" y="5739525"/>
            <a:ext cx="5544252" cy="1150938"/>
          </a:xfrm>
        </p:spPr>
        <p:txBody>
          <a:bodyPr lIns="0" tIns="0" rIns="0" bIns="0">
            <a:noAutofit/>
          </a:bodyPr>
          <a:lstStyle>
            <a:lvl1pPr marL="0" indent="0" algn="ctr">
              <a:buNone/>
              <a:defRPr sz="1600" spc="300">
                <a:solidFill>
                  <a:schemeClr val="accent1"/>
                </a:solidFill>
              </a:defRPr>
            </a:lvl1pPr>
          </a:lstStyle>
          <a:p>
            <a:pPr lvl="0"/>
            <a:r>
              <a:rPr lang="en-US" dirty="0"/>
              <a:t>CLICK TO ADD DATE</a:t>
            </a:r>
          </a:p>
        </p:txBody>
      </p:sp>
      <p:sp>
        <p:nvSpPr>
          <p:cNvPr id="25" name="Content Placeholder 24">
            <a:extLst>
              <a:ext uri="{FF2B5EF4-FFF2-40B4-BE49-F238E27FC236}">
                <a16:creationId xmlns:a16="http://schemas.microsoft.com/office/drawing/2014/main" id="{C9DE3EB8-5B13-544E-A2D2-7BD2EFD290D6}"/>
              </a:ext>
            </a:extLst>
          </p:cNvPr>
          <p:cNvSpPr>
            <a:spLocks noGrp="1"/>
          </p:cNvSpPr>
          <p:nvPr userDrawn="1">
            <p:ph sz="quarter" idx="12" hasCustomPrompt="1"/>
          </p:nvPr>
        </p:nvSpPr>
        <p:spPr>
          <a:xfrm>
            <a:off x="6647749" y="5739525"/>
            <a:ext cx="5544252" cy="1150938"/>
          </a:xfrm>
        </p:spPr>
        <p:txBody>
          <a:bodyPr lIns="0" tIns="0" rIns="0" bIns="0">
            <a:noAutofit/>
          </a:bodyPr>
          <a:lstStyle>
            <a:lvl1pPr marL="0" indent="0" algn="ctr">
              <a:buNone/>
              <a:defRPr sz="1600" spc="300">
                <a:solidFill>
                  <a:schemeClr val="accent1"/>
                </a:solidFill>
              </a:defRPr>
            </a:lvl1pPr>
          </a:lstStyle>
          <a:p>
            <a:pPr lvl="0"/>
            <a:r>
              <a:rPr lang="en-US" dirty="0"/>
              <a:t>CLICK TO ADD PRESENTER NAME</a:t>
            </a:r>
          </a:p>
        </p:txBody>
      </p:sp>
      <p:pic>
        <p:nvPicPr>
          <p:cNvPr id="13" name="Picture 12">
            <a:extLst>
              <a:ext uri="{FF2B5EF4-FFF2-40B4-BE49-F238E27FC236}">
                <a16:creationId xmlns:a16="http://schemas.microsoft.com/office/drawing/2014/main" id="{E441474E-F800-A54C-ADC8-4B3620CFAD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85664" y="5346392"/>
            <a:ext cx="1210249" cy="1210249"/>
          </a:xfrm>
          <a:prstGeom prst="rect">
            <a:avLst/>
          </a:prstGeom>
        </p:spPr>
      </p:pic>
    </p:spTree>
    <p:extLst>
      <p:ext uri="{BB962C8B-B14F-4D97-AF65-F5344CB8AC3E}">
        <p14:creationId xmlns:p14="http://schemas.microsoft.com/office/powerpoint/2010/main" val="32446050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1" cy="341135"/>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1" cy="341121"/>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64F787-285A-BC45-970D-B12BA183E82D}"/>
              </a:ext>
            </a:extLst>
          </p:cNvPr>
          <p:cNvCxnSpPr/>
          <p:nvPr userDrawn="1"/>
        </p:nvCxnSpPr>
        <p:spPr>
          <a:xfrm>
            <a:off x="6096000" y="1999488"/>
            <a:ext cx="0" cy="380390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574203" y="2629393"/>
            <a:ext cx="5121275"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27" name="Text Placeholder 7">
            <a:extLst>
              <a:ext uri="{FF2B5EF4-FFF2-40B4-BE49-F238E27FC236}">
                <a16:creationId xmlns:a16="http://schemas.microsoft.com/office/drawing/2014/main" id="{477777DB-EE5F-6B46-BBF8-3BCDCAC47457}"/>
              </a:ext>
            </a:extLst>
          </p:cNvPr>
          <p:cNvSpPr>
            <a:spLocks noGrp="1"/>
          </p:cNvSpPr>
          <p:nvPr>
            <p:ph type="body" sz="quarter" idx="21" hasCustomPrompt="1"/>
          </p:nvPr>
        </p:nvSpPr>
        <p:spPr>
          <a:xfrm>
            <a:off x="6760056" y="2723124"/>
            <a:ext cx="5521325" cy="341123"/>
          </a:xfrm>
        </p:spPr>
        <p:txBody>
          <a:bodyPr lIns="0" tIns="0" rIns="0" bIns="0">
            <a:noAutofit/>
          </a:bodyPr>
          <a:lstStyle>
            <a:lvl1pPr marL="0" indent="0">
              <a:buNone/>
              <a:defRPr sz="2000" b="1" i="0">
                <a:solidFill>
                  <a:schemeClr val="accent1"/>
                </a:solidFill>
                <a:latin typeface="Gentona Book" pitchFamily="2" charset="77"/>
              </a:defRPr>
            </a:lvl1pPr>
          </a:lstStyle>
          <a:p>
            <a:pPr lvl="0"/>
            <a:r>
              <a:rPr lang="en-US" dirty="0"/>
              <a:t>CLICK TO SHORTLIST HERE</a:t>
            </a:r>
          </a:p>
        </p:txBody>
      </p:sp>
      <p:sp>
        <p:nvSpPr>
          <p:cNvPr id="15" name="Text Placeholder 14">
            <a:extLst>
              <a:ext uri="{FF2B5EF4-FFF2-40B4-BE49-F238E27FC236}">
                <a16:creationId xmlns:a16="http://schemas.microsoft.com/office/drawing/2014/main" id="{21CC634B-0291-CE49-9506-827956D21E09}"/>
              </a:ext>
            </a:extLst>
          </p:cNvPr>
          <p:cNvSpPr>
            <a:spLocks noGrp="1"/>
          </p:cNvSpPr>
          <p:nvPr>
            <p:ph type="body" sz="quarter" idx="22" hasCustomPrompt="1"/>
          </p:nvPr>
        </p:nvSpPr>
        <p:spPr>
          <a:xfrm>
            <a:off x="6760056" y="3138981"/>
            <a:ext cx="4549775" cy="2817812"/>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120650" marR="0" lvl="0" indent="-1206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list item</a:t>
            </a:r>
          </a:p>
        </p:txBody>
      </p:sp>
      <p:sp>
        <p:nvSpPr>
          <p:cNvPr id="4" name="Rectangle 3">
            <a:extLst>
              <a:ext uri="{FF2B5EF4-FFF2-40B4-BE49-F238E27FC236}">
                <a16:creationId xmlns:a16="http://schemas.microsoft.com/office/drawing/2014/main" id="{0FCF70B2-F119-F49D-8E82-8DECF25F79FF}"/>
              </a:ext>
            </a:extLst>
          </p:cNvPr>
          <p:cNvSpPr/>
          <p:nvPr userDrawn="1"/>
        </p:nvSpPr>
        <p:spPr>
          <a:xfrm>
            <a:off x="0" y="0"/>
            <a:ext cx="12191994"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4633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299333"/>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7" cy="299321"/>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DD69400-28DC-3D44-8BE8-C8291A41706A}"/>
              </a:ext>
            </a:extLst>
          </p:cNvPr>
          <p:cNvSpPr>
            <a:spLocks noGrp="1"/>
          </p:cNvSpPr>
          <p:nvPr>
            <p:ph type="body" sz="quarter" idx="18" hasCustomPrompt="1"/>
          </p:nvPr>
        </p:nvSpPr>
        <p:spPr>
          <a:xfrm>
            <a:off x="574203" y="2060702"/>
            <a:ext cx="10954182" cy="4167061"/>
          </a:xfrm>
        </p:spPr>
        <p:txBody>
          <a:bodyPr>
            <a:normAutofit/>
          </a:bodyPr>
          <a:lstStyle>
            <a:lvl1pPr>
              <a:defRPr sz="1800" b="0" i="0">
                <a:latin typeface="Gentona Light" pitchFamily="2" charset="77"/>
              </a:defRPr>
            </a:lvl1pPr>
            <a:lvl2pPr>
              <a:defRPr sz="1800" b="0" i="0">
                <a:latin typeface="Gentona Light" pitchFamily="2" charset="77"/>
              </a:defRPr>
            </a:lvl2pPr>
            <a:lvl3pPr>
              <a:defRPr sz="1800" b="0" i="0">
                <a:latin typeface="Gentona Light" pitchFamily="2" charset="77"/>
              </a:defRPr>
            </a:lvl3pPr>
            <a:lvl4pPr>
              <a:defRPr sz="1800" b="0" i="0">
                <a:latin typeface="Gentona Light" pitchFamily="2" charset="77"/>
              </a:defRPr>
            </a:lvl4pPr>
            <a:lvl5pPr>
              <a:defRPr sz="1800" b="0" i="0">
                <a:latin typeface="Gentona Light" pitchFamily="2" charset="77"/>
              </a:defRPr>
            </a:lvl5pPr>
          </a:lstStyle>
          <a:p>
            <a:pPr lvl="0"/>
            <a:r>
              <a:rPr lang="en-US" dirty="0"/>
              <a:t>Click to Add Text Here</a:t>
            </a:r>
          </a:p>
          <a:p>
            <a:pPr lvl="1"/>
            <a:r>
              <a:rPr lang="en-US" dirty="0"/>
              <a:t>Text</a:t>
            </a:r>
          </a:p>
          <a:p>
            <a:pPr lvl="2"/>
            <a:r>
              <a:rPr lang="en-US" dirty="0"/>
              <a:t>Text</a:t>
            </a:r>
          </a:p>
          <a:p>
            <a:pPr lvl="3"/>
            <a:r>
              <a:rPr lang="en-US" dirty="0"/>
              <a:t>Text</a:t>
            </a:r>
          </a:p>
          <a:p>
            <a:pPr lvl="4"/>
            <a:r>
              <a:rPr lang="en-US" dirty="0"/>
              <a:t>Text</a:t>
            </a:r>
          </a:p>
        </p:txBody>
      </p:sp>
      <p:sp>
        <p:nvSpPr>
          <p:cNvPr id="3" name="Rectangle 2">
            <a:extLst>
              <a:ext uri="{FF2B5EF4-FFF2-40B4-BE49-F238E27FC236}">
                <a16:creationId xmlns:a16="http://schemas.microsoft.com/office/drawing/2014/main" id="{E76B4D16-6C84-E032-9F75-686D355DFD99}"/>
              </a:ext>
            </a:extLst>
          </p:cNvPr>
          <p:cNvSpPr/>
          <p:nvPr userDrawn="1"/>
        </p:nvSpPr>
        <p:spPr>
          <a:xfrm>
            <a:off x="0" y="0"/>
            <a:ext cx="12192000"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1734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41202" cy="299325"/>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41202" cy="299313"/>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574203"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4" name="Text Placeholder 12">
            <a:extLst>
              <a:ext uri="{FF2B5EF4-FFF2-40B4-BE49-F238E27FC236}">
                <a16:creationId xmlns:a16="http://schemas.microsoft.com/office/drawing/2014/main" id="{A3C8757A-241D-0240-807A-D467571482BB}"/>
              </a:ext>
            </a:extLst>
          </p:cNvPr>
          <p:cNvSpPr>
            <a:spLocks noGrp="1"/>
          </p:cNvSpPr>
          <p:nvPr>
            <p:ph type="body" sz="quarter" idx="21" hasCustomPrompt="1"/>
          </p:nvPr>
        </p:nvSpPr>
        <p:spPr>
          <a:xfrm>
            <a:off x="6145947"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Gentona Book" pitchFamily="2" charset="77"/>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3" name="Rectangle 2">
            <a:extLst>
              <a:ext uri="{FF2B5EF4-FFF2-40B4-BE49-F238E27FC236}">
                <a16:creationId xmlns:a16="http://schemas.microsoft.com/office/drawing/2014/main" id="{FC747363-22EE-FAFD-F491-FF11A5D3113F}"/>
              </a:ext>
            </a:extLst>
          </p:cNvPr>
          <p:cNvSpPr/>
          <p:nvPr userDrawn="1"/>
        </p:nvSpPr>
        <p:spPr>
          <a:xfrm>
            <a:off x="-11703" y="0"/>
            <a:ext cx="12203703"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4826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334682"/>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5"/>
            <a:ext cx="11617797" cy="334668"/>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574675" y="2000251"/>
            <a:ext cx="5521325" cy="413340"/>
          </a:xfrm>
        </p:spPr>
        <p:txBody>
          <a:bodyPr lIns="0" tIns="0" rIns="0" bIns="0">
            <a:noAutofit/>
          </a:bodyPr>
          <a:lstStyle>
            <a:lvl1pPr marL="0" indent="0">
              <a:buNone/>
              <a:defRPr sz="3200" b="1" i="0">
                <a:solidFill>
                  <a:schemeClr val="accent1"/>
                </a:solidFill>
                <a:latin typeface="Gentona Book" pitchFamily="2" charset="77"/>
              </a:defRPr>
            </a:lvl1pPr>
          </a:lstStyle>
          <a:p>
            <a:pPr lvl="0"/>
            <a:r>
              <a:rPr lang="en-US" dirty="0"/>
              <a:t>Click to Add Section Header</a:t>
            </a:r>
          </a:p>
        </p:txBody>
      </p:sp>
      <p:sp>
        <p:nvSpPr>
          <p:cNvPr id="4" name="Text Placeholder 3">
            <a:extLst>
              <a:ext uri="{FF2B5EF4-FFF2-40B4-BE49-F238E27FC236}">
                <a16:creationId xmlns:a16="http://schemas.microsoft.com/office/drawing/2014/main" id="{3161FB7C-4023-4845-8951-9DDECD6B5AC8}"/>
              </a:ext>
            </a:extLst>
          </p:cNvPr>
          <p:cNvSpPr>
            <a:spLocks noGrp="1"/>
          </p:cNvSpPr>
          <p:nvPr>
            <p:ph type="body" sz="quarter" idx="19" hasCustomPrompt="1"/>
          </p:nvPr>
        </p:nvSpPr>
        <p:spPr>
          <a:xfrm>
            <a:off x="574675"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5" name="Text Placeholder 3">
            <a:extLst>
              <a:ext uri="{FF2B5EF4-FFF2-40B4-BE49-F238E27FC236}">
                <a16:creationId xmlns:a16="http://schemas.microsoft.com/office/drawing/2014/main" id="{E6B2B4E8-858F-E442-A0C0-2604E30ACC19}"/>
              </a:ext>
            </a:extLst>
          </p:cNvPr>
          <p:cNvSpPr>
            <a:spLocks noGrp="1"/>
          </p:cNvSpPr>
          <p:nvPr>
            <p:ph type="body" sz="quarter" idx="20" hasCustomPrompt="1"/>
          </p:nvPr>
        </p:nvSpPr>
        <p:spPr>
          <a:xfrm>
            <a:off x="6097651"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Gentona Book" pitchFamily="2" charset="77"/>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3" name="Rectangle 2">
            <a:extLst>
              <a:ext uri="{FF2B5EF4-FFF2-40B4-BE49-F238E27FC236}">
                <a16:creationId xmlns:a16="http://schemas.microsoft.com/office/drawing/2014/main" id="{0462ACCD-0A7A-A55B-B14C-36552183153D}"/>
              </a:ext>
            </a:extLst>
          </p:cNvPr>
          <p:cNvSpPr/>
          <p:nvPr userDrawn="1"/>
        </p:nvSpPr>
        <p:spPr>
          <a:xfrm>
            <a:off x="0" y="0"/>
            <a:ext cx="12192000"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20280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Text-Orange-Bo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74203" y="723353"/>
            <a:ext cx="11617797" cy="313740"/>
          </a:xfrm>
        </p:spPr>
        <p:txBody>
          <a:bodyPr lIns="0" tIns="0" rIns="0" bIns="0" anchor="t" anchorCtr="0">
            <a:noAutofit/>
          </a:bodyPr>
          <a:lstStyle>
            <a:lvl1pPr algn="l">
              <a:lnSpc>
                <a:spcPct val="90000"/>
              </a:lnSpc>
              <a:defRPr sz="1800" b="1" i="0" spc="100" baseline="0">
                <a:solidFill>
                  <a:schemeClr val="accent2"/>
                </a:solidFill>
                <a:latin typeface="Obviously Extd Medi" pitchFamily="82" charset="77"/>
              </a:defRPr>
            </a:lvl1pPr>
          </a:lstStyle>
          <a:p>
            <a:r>
              <a:rPr lang="en-US" dirty="0"/>
              <a:t>CLICK TO 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574203" y="435564"/>
            <a:ext cx="11617797" cy="313727"/>
          </a:xfrm>
        </p:spPr>
        <p:txBody>
          <a:bodyPr lIns="0" tIns="0" rIns="0" bIns="0">
            <a:noAutofit/>
          </a:bodyPr>
          <a:lstStyle>
            <a:lvl1pPr marL="0" indent="0">
              <a:buNone/>
              <a:defRPr sz="1200" b="1" i="1" spc="100" baseline="0">
                <a:solidFill>
                  <a:schemeClr val="accent1"/>
                </a:solidFill>
                <a:latin typeface="Obviously Wide Lght" pitchFamily="82" charset="77"/>
              </a:defRPr>
            </a:lvl1pPr>
          </a:lstStyle>
          <a:p>
            <a:pPr lvl="0"/>
            <a:r>
              <a:rPr lang="en-US" dirty="0"/>
              <a:t>CLICK TO ADD SUBTITLE</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chemeClr val="accent2"/>
                </a:solidFill>
              </a:rPr>
              <a:pPr/>
              <a:t>‹#›</a:t>
            </a:fld>
            <a:endParaRPr lang="en-US" dirty="0">
              <a:solidFill>
                <a:schemeClr val="accent2"/>
              </a:solidFill>
            </a:endParaRP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A71C966-8BC3-1780-D645-67B95C3F07CB}"/>
              </a:ext>
            </a:extLst>
          </p:cNvPr>
          <p:cNvSpPr/>
          <p:nvPr userDrawn="1"/>
        </p:nvSpPr>
        <p:spPr>
          <a:xfrm>
            <a:off x="0" y="0"/>
            <a:ext cx="12192000" cy="299321"/>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13843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C72FFF7-5E1A-ED4B-9880-F872EAF5CA0D}"/>
              </a:ext>
            </a:extLst>
          </p:cNvPr>
          <p:cNvSpPr>
            <a:spLocks noGrp="1"/>
          </p:cNvSpPr>
          <p:nvPr>
            <p:ph type="body" sz="quarter" idx="10" hasCustomPrompt="1"/>
          </p:nvPr>
        </p:nvSpPr>
        <p:spPr>
          <a:xfrm>
            <a:off x="1066800" y="1211263"/>
            <a:ext cx="10152063" cy="693737"/>
          </a:xfrm>
          <a:prstGeom prst="rect">
            <a:avLst/>
          </a:prstGeom>
        </p:spPr>
        <p:txBody>
          <a:bodyPr/>
          <a:lstStyle>
            <a:lvl1pPr algn="ctr">
              <a:defRPr sz="4400" cap="all" baseline="0">
                <a:latin typeface="Gentona Book" pitchFamily="2" charset="77"/>
              </a:defRPr>
            </a:lvl1pPr>
          </a:lstStyle>
          <a:p>
            <a:pPr lvl="0"/>
            <a:r>
              <a:rPr lang="en-US"/>
              <a:t>Edit Master title</a:t>
            </a:r>
          </a:p>
        </p:txBody>
      </p:sp>
      <p:sp>
        <p:nvSpPr>
          <p:cNvPr id="14" name="Text Placeholder 13">
            <a:extLst>
              <a:ext uri="{FF2B5EF4-FFF2-40B4-BE49-F238E27FC236}">
                <a16:creationId xmlns:a16="http://schemas.microsoft.com/office/drawing/2014/main" id="{56B73907-9529-B544-8E93-031C2A86AFED}"/>
              </a:ext>
            </a:extLst>
          </p:cNvPr>
          <p:cNvSpPr>
            <a:spLocks noGrp="1"/>
          </p:cNvSpPr>
          <p:nvPr>
            <p:ph type="body" sz="quarter" idx="11" hasCustomPrompt="1"/>
          </p:nvPr>
        </p:nvSpPr>
        <p:spPr>
          <a:xfrm>
            <a:off x="1066800" y="2133601"/>
            <a:ext cx="10152063" cy="482600"/>
          </a:xfrm>
          <a:prstGeom prst="rect">
            <a:avLst/>
          </a:prstGeom>
        </p:spPr>
        <p:txBody>
          <a:bodyPr/>
          <a:lstStyle>
            <a:lvl1pPr algn="ctr">
              <a:defRPr sz="2800" b="0" i="1">
                <a:latin typeface="Gentona Book" pitchFamily="2" charset="77"/>
              </a:defRPr>
            </a:lvl1pPr>
            <a:lvl2pPr algn="ctr">
              <a:defRPr sz="2800" b="0"/>
            </a:lvl2pPr>
            <a:lvl3pPr algn="ctr">
              <a:defRPr sz="2800" b="0"/>
            </a:lvl3pPr>
            <a:lvl4pPr algn="ctr">
              <a:defRPr sz="2800" b="0"/>
            </a:lvl4pPr>
            <a:lvl5pPr algn="ctr">
              <a:defRPr sz="2800" b="0"/>
            </a:lvl5pPr>
          </a:lstStyle>
          <a:p>
            <a:pPr lvl="0"/>
            <a:r>
              <a:rPr lang="en-US"/>
              <a:t>Edit Master subhead</a:t>
            </a:r>
          </a:p>
        </p:txBody>
      </p:sp>
      <p:sp>
        <p:nvSpPr>
          <p:cNvPr id="15" name="Text Placeholder 13">
            <a:extLst>
              <a:ext uri="{FF2B5EF4-FFF2-40B4-BE49-F238E27FC236}">
                <a16:creationId xmlns:a16="http://schemas.microsoft.com/office/drawing/2014/main" id="{ADF390C3-9754-004B-987E-BEEDE7BAA284}"/>
              </a:ext>
            </a:extLst>
          </p:cNvPr>
          <p:cNvSpPr>
            <a:spLocks noGrp="1"/>
          </p:cNvSpPr>
          <p:nvPr>
            <p:ph type="body" sz="quarter" idx="12" hasCustomPrompt="1"/>
          </p:nvPr>
        </p:nvSpPr>
        <p:spPr>
          <a:xfrm>
            <a:off x="1066800" y="5232401"/>
            <a:ext cx="3767667" cy="330199"/>
          </a:xfrm>
          <a:prstGeom prst="rect">
            <a:avLst/>
          </a:prstGeom>
        </p:spPr>
        <p:txBody>
          <a:bodyPr/>
          <a:lstStyle>
            <a:lvl1pPr algn="ctr">
              <a:defRPr sz="2000" b="1">
                <a:latin typeface="Gentona Book" pitchFamily="2" charset="77"/>
              </a:defRPr>
            </a:lvl1pPr>
            <a:lvl2pPr algn="ctr">
              <a:defRPr sz="2800" b="0"/>
            </a:lvl2pPr>
            <a:lvl3pPr algn="ctr">
              <a:defRPr sz="2800" b="0"/>
            </a:lvl3pPr>
            <a:lvl4pPr algn="ctr">
              <a:defRPr sz="2800" b="0"/>
            </a:lvl4pPr>
            <a:lvl5pPr algn="ctr">
              <a:defRPr sz="2800" b="0"/>
            </a:lvl5pPr>
          </a:lstStyle>
          <a:p>
            <a:pPr lvl="0"/>
            <a:r>
              <a:rPr lang="en-US"/>
              <a:t>Edit Master Presenter Name</a:t>
            </a:r>
          </a:p>
        </p:txBody>
      </p:sp>
      <p:sp>
        <p:nvSpPr>
          <p:cNvPr id="16" name="Text Placeholder 13">
            <a:extLst>
              <a:ext uri="{FF2B5EF4-FFF2-40B4-BE49-F238E27FC236}">
                <a16:creationId xmlns:a16="http://schemas.microsoft.com/office/drawing/2014/main" id="{7538426D-308F-F148-8953-F7F2FAB2062D}"/>
              </a:ext>
            </a:extLst>
          </p:cNvPr>
          <p:cNvSpPr>
            <a:spLocks noGrp="1"/>
          </p:cNvSpPr>
          <p:nvPr>
            <p:ph type="body" sz="quarter" idx="13" hasCustomPrompt="1"/>
          </p:nvPr>
        </p:nvSpPr>
        <p:spPr>
          <a:xfrm>
            <a:off x="1066800" y="5638801"/>
            <a:ext cx="3767667" cy="330199"/>
          </a:xfrm>
          <a:prstGeom prst="rect">
            <a:avLst/>
          </a:prstGeom>
        </p:spPr>
        <p:txBody>
          <a:bodyPr/>
          <a:lstStyle>
            <a:lvl1pPr algn="ctr">
              <a:defRPr sz="2000" b="0">
                <a:latin typeface="Gentona Book" pitchFamily="2" charset="77"/>
              </a:defRPr>
            </a:lvl1pPr>
            <a:lvl2pPr algn="ctr">
              <a:defRPr sz="2800" b="0"/>
            </a:lvl2pPr>
            <a:lvl3pPr algn="ctr">
              <a:defRPr sz="2800" b="0"/>
            </a:lvl3pPr>
            <a:lvl4pPr algn="ctr">
              <a:defRPr sz="2800" b="0"/>
            </a:lvl4pPr>
            <a:lvl5pPr algn="ctr">
              <a:defRPr sz="2800" b="0"/>
            </a:lvl5pPr>
          </a:lstStyle>
          <a:p>
            <a:pPr lvl="0"/>
            <a:r>
              <a:rPr lang="en-US"/>
              <a:t>Edit Master Presenter Title</a:t>
            </a:r>
          </a:p>
        </p:txBody>
      </p:sp>
      <p:sp>
        <p:nvSpPr>
          <p:cNvPr id="17" name="Text Placeholder 13">
            <a:extLst>
              <a:ext uri="{FF2B5EF4-FFF2-40B4-BE49-F238E27FC236}">
                <a16:creationId xmlns:a16="http://schemas.microsoft.com/office/drawing/2014/main" id="{9F7844A5-E2BA-A041-8829-88288F7CD983}"/>
              </a:ext>
            </a:extLst>
          </p:cNvPr>
          <p:cNvSpPr>
            <a:spLocks noGrp="1"/>
          </p:cNvSpPr>
          <p:nvPr>
            <p:ph type="body" sz="quarter" idx="14" hasCustomPrompt="1"/>
          </p:nvPr>
        </p:nvSpPr>
        <p:spPr>
          <a:xfrm>
            <a:off x="7451196" y="5232401"/>
            <a:ext cx="3767667" cy="330199"/>
          </a:xfrm>
          <a:prstGeom prst="rect">
            <a:avLst/>
          </a:prstGeom>
        </p:spPr>
        <p:txBody>
          <a:bodyPr/>
          <a:lstStyle>
            <a:lvl1pPr algn="ctr">
              <a:defRPr sz="2000" b="1">
                <a:latin typeface="Gentona Book" pitchFamily="2" charset="77"/>
              </a:defRPr>
            </a:lvl1pPr>
            <a:lvl2pPr algn="ctr">
              <a:defRPr sz="2800" b="0"/>
            </a:lvl2pPr>
            <a:lvl3pPr algn="ctr">
              <a:defRPr sz="2800" b="0"/>
            </a:lvl3pPr>
            <a:lvl4pPr algn="ctr">
              <a:defRPr sz="2800" b="0"/>
            </a:lvl4pPr>
            <a:lvl5pPr algn="ctr">
              <a:defRPr sz="2800" b="0"/>
            </a:lvl5pPr>
          </a:lstStyle>
          <a:p>
            <a:pPr lvl="0"/>
            <a:r>
              <a:rPr lang="en-US"/>
              <a:t>Edit Master Presenter Name</a:t>
            </a:r>
          </a:p>
        </p:txBody>
      </p:sp>
      <p:sp>
        <p:nvSpPr>
          <p:cNvPr id="18" name="Text Placeholder 13">
            <a:extLst>
              <a:ext uri="{FF2B5EF4-FFF2-40B4-BE49-F238E27FC236}">
                <a16:creationId xmlns:a16="http://schemas.microsoft.com/office/drawing/2014/main" id="{F97C2823-E1A3-304C-AFDD-0F555110F968}"/>
              </a:ext>
            </a:extLst>
          </p:cNvPr>
          <p:cNvSpPr>
            <a:spLocks noGrp="1"/>
          </p:cNvSpPr>
          <p:nvPr>
            <p:ph type="body" sz="quarter" idx="15" hasCustomPrompt="1"/>
          </p:nvPr>
        </p:nvSpPr>
        <p:spPr>
          <a:xfrm>
            <a:off x="7451196" y="5638801"/>
            <a:ext cx="3767667" cy="330199"/>
          </a:xfrm>
          <a:prstGeom prst="rect">
            <a:avLst/>
          </a:prstGeom>
        </p:spPr>
        <p:txBody>
          <a:bodyPr/>
          <a:lstStyle>
            <a:lvl1pPr algn="ctr">
              <a:defRPr sz="2000" b="0">
                <a:latin typeface="Gentona Book" pitchFamily="2" charset="77"/>
              </a:defRPr>
            </a:lvl1pPr>
            <a:lvl2pPr algn="ctr">
              <a:defRPr sz="2800" b="0"/>
            </a:lvl2pPr>
            <a:lvl3pPr algn="ctr">
              <a:defRPr sz="2800" b="0"/>
            </a:lvl3pPr>
            <a:lvl4pPr algn="ctr">
              <a:defRPr sz="2800" b="0"/>
            </a:lvl4pPr>
            <a:lvl5pPr algn="ctr">
              <a:defRPr sz="2800" b="0"/>
            </a:lvl5pPr>
          </a:lstStyle>
          <a:p>
            <a:pPr lvl="0"/>
            <a:r>
              <a:rPr lang="en-US"/>
              <a:t>Edit Master Presenter Title</a:t>
            </a:r>
          </a:p>
        </p:txBody>
      </p:sp>
    </p:spTree>
    <p:extLst>
      <p:ext uri="{BB962C8B-B14F-4D97-AF65-F5344CB8AC3E}">
        <p14:creationId xmlns:p14="http://schemas.microsoft.com/office/powerpoint/2010/main" val="13612054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58800"/>
            <a:ext cx="10515600" cy="1131888"/>
          </a:xfrm>
          <a:prstGeom prst="rect">
            <a:avLst/>
          </a:prstGeom>
        </p:spPr>
        <p:txBody>
          <a:bodyPr/>
          <a:lstStyle>
            <a:lvl1pPr>
              <a:defRPr b="1" cap="all" baseline="0">
                <a:latin typeface="Gentona Book" pitchFamily="2" charset="77"/>
              </a:defRPr>
            </a:lvl1p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lvl1pPr marL="342900" indent="-342900" algn="l">
              <a:buFont typeface="Arial" panose="020B0604020202020204" pitchFamily="34" charset="0"/>
              <a:buChar char="•"/>
              <a:defRPr sz="2000">
                <a:latin typeface="Gentona Book" pitchFamily="2" charset="77"/>
              </a:defRPr>
            </a:lvl1pPr>
            <a:lvl2pPr marL="800100" indent="-342900" algn="l">
              <a:buFont typeface="Arial" panose="020B0604020202020204" pitchFamily="34" charset="0"/>
              <a:buChar char="•"/>
              <a:defRPr sz="2000">
                <a:latin typeface="Gentona Book" pitchFamily="2" charset="77"/>
              </a:defRPr>
            </a:lvl2pPr>
            <a:lvl3pPr marL="1257300" indent="-342900" algn="l">
              <a:buFont typeface="Arial" panose="020B0604020202020204" pitchFamily="34" charset="0"/>
              <a:buChar char="•"/>
              <a:defRPr sz="2000">
                <a:latin typeface="Gentona Book" pitchFamily="2" charset="77"/>
              </a:defRPr>
            </a:lvl3pPr>
            <a:lvl4pPr marL="1657350" indent="-285750" algn="l">
              <a:buFont typeface="Arial" panose="020B0604020202020204" pitchFamily="34" charset="0"/>
              <a:buChar char="•"/>
              <a:defRPr sz="2000">
                <a:latin typeface="Gentona Book" pitchFamily="2" charset="77"/>
              </a:defRPr>
            </a:lvl4pPr>
            <a:lvl5pPr marL="2114550" indent="-285750" algn="l">
              <a:buFont typeface="Arial" panose="020B0604020202020204" pitchFamily="34" charset="0"/>
              <a:buChar char="•"/>
              <a:defRPr sz="2000">
                <a:latin typeface="Gentona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7829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atin typeface="Gentona Book" pitchFamily="2" charset="77"/>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Gentona Book"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450117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16467"/>
            <a:ext cx="10515600" cy="1174221"/>
          </a:xfrm>
          <a:prstGeom prst="rect">
            <a:avLst/>
          </a:prstGeom>
        </p:spPr>
        <p:txBody>
          <a:bodyPr/>
          <a:lstStyle>
            <a:lvl1pPr>
              <a:defRPr>
                <a:latin typeface="Gentona Book" pitchFamily="2" charset="77"/>
              </a:defRPr>
            </a:lvl1pPr>
          </a:lstStyle>
          <a:p>
            <a:r>
              <a:rPr lang="en-US"/>
              <a:t>Click to edit Master title style</a:t>
            </a:r>
          </a:p>
        </p:txBody>
      </p:sp>
      <p:sp>
        <p:nvSpPr>
          <p:cNvPr id="3" name="Content Placeholder 2"/>
          <p:cNvSpPr>
            <a:spLocks noGrp="1"/>
          </p:cNvSpPr>
          <p:nvPr>
            <p:ph sz="half" idx="1" hasCustomPrompt="1"/>
          </p:nvPr>
        </p:nvSpPr>
        <p:spPr>
          <a:xfrm>
            <a:off x="838200" y="1825625"/>
            <a:ext cx="5181600" cy="4351338"/>
          </a:xfrm>
          <a:prstGeom prst="rect">
            <a:avLst/>
          </a:prstGeom>
        </p:spPr>
        <p:txBody>
          <a:bodyPr/>
          <a:lstStyle>
            <a:lvl1pPr marL="342900" indent="-342900" algn="l">
              <a:buFont typeface="Arial" panose="020B0604020202020204" pitchFamily="34" charset="0"/>
              <a:buChar char="•"/>
              <a:defRPr sz="2000">
                <a:latin typeface="Gentona Book" pitchFamily="2" charset="77"/>
              </a:defRPr>
            </a:lvl1pPr>
            <a:lvl2pPr marL="800100" indent="-342900" algn="l">
              <a:buFont typeface="Arial" panose="020B0604020202020204" pitchFamily="34" charset="0"/>
              <a:buChar char="•"/>
              <a:defRPr sz="2000">
                <a:latin typeface="Gentona Book" pitchFamily="2" charset="77"/>
              </a:defRPr>
            </a:lvl2pPr>
            <a:lvl3pPr marL="1257300" indent="-342900" algn="l">
              <a:buFont typeface="Arial" panose="020B0604020202020204" pitchFamily="34" charset="0"/>
              <a:buChar char="•"/>
              <a:defRPr sz="2000">
                <a:latin typeface="Gentona Book" pitchFamily="2" charset="77"/>
              </a:defRPr>
            </a:lvl3pPr>
            <a:lvl4pPr marL="1657350" indent="-285750" algn="l">
              <a:buFont typeface="Arial" panose="020B0604020202020204" pitchFamily="34" charset="0"/>
              <a:buChar char="•"/>
              <a:defRPr sz="2000">
                <a:latin typeface="Gentona Book" pitchFamily="2" charset="77"/>
              </a:defRPr>
            </a:lvl4pPr>
            <a:lvl5pPr marL="2114550" indent="-28575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Content Placeholder 2">
            <a:extLst>
              <a:ext uri="{FF2B5EF4-FFF2-40B4-BE49-F238E27FC236}">
                <a16:creationId xmlns:a16="http://schemas.microsoft.com/office/drawing/2014/main" id="{58BB5FB6-C435-564E-B08E-0472604E8991}"/>
              </a:ext>
            </a:extLst>
          </p:cNvPr>
          <p:cNvSpPr>
            <a:spLocks noGrp="1"/>
          </p:cNvSpPr>
          <p:nvPr>
            <p:ph sz="half" idx="13" hasCustomPrompt="1"/>
          </p:nvPr>
        </p:nvSpPr>
        <p:spPr>
          <a:xfrm>
            <a:off x="6172200" y="1825625"/>
            <a:ext cx="5181600" cy="4351338"/>
          </a:xfrm>
          <a:prstGeom prst="rect">
            <a:avLst/>
          </a:prstGeom>
        </p:spPr>
        <p:txBody>
          <a:bodyPr/>
          <a:lstStyle>
            <a:lvl1pPr marL="342900" indent="-342900" algn="l">
              <a:buFont typeface="Arial" panose="020B0604020202020204" pitchFamily="34" charset="0"/>
              <a:buChar char="•"/>
              <a:defRPr sz="2000">
                <a:latin typeface="Gentona Book" pitchFamily="2" charset="77"/>
              </a:defRPr>
            </a:lvl1pPr>
            <a:lvl2pPr marL="800100" indent="-342900" algn="l">
              <a:buFont typeface="Arial" panose="020B0604020202020204" pitchFamily="34" charset="0"/>
              <a:buChar char="•"/>
              <a:defRPr sz="2000">
                <a:latin typeface="Gentona Book" pitchFamily="2" charset="77"/>
              </a:defRPr>
            </a:lvl2pPr>
            <a:lvl3pPr marL="1257300" indent="-342900" algn="l">
              <a:buFont typeface="Arial" panose="020B0604020202020204" pitchFamily="34" charset="0"/>
              <a:buChar char="•"/>
              <a:defRPr sz="2000">
                <a:latin typeface="Gentona Book" pitchFamily="2" charset="77"/>
              </a:defRPr>
            </a:lvl3pPr>
            <a:lvl4pPr marL="1657350" indent="-285750" algn="l">
              <a:buFont typeface="Arial" panose="020B0604020202020204" pitchFamily="34" charset="0"/>
              <a:buChar char="•"/>
              <a:defRPr sz="2000">
                <a:latin typeface="Gentona Book" pitchFamily="2" charset="77"/>
              </a:defRPr>
            </a:lvl4pPr>
            <a:lvl5pPr marL="2114550" indent="-28575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404386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atin typeface="Gentona Book"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Gentona Book"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a:extLst>
              <a:ext uri="{FF2B5EF4-FFF2-40B4-BE49-F238E27FC236}">
                <a16:creationId xmlns:a16="http://schemas.microsoft.com/office/drawing/2014/main" id="{1E53D591-1B9C-324D-9306-2FF719836182}"/>
              </a:ext>
            </a:extLst>
          </p:cNvPr>
          <p:cNvSpPr>
            <a:spLocks noGrp="1"/>
          </p:cNvSpPr>
          <p:nvPr>
            <p:ph sz="half" idx="10" hasCustomPrompt="1"/>
          </p:nvPr>
        </p:nvSpPr>
        <p:spPr>
          <a:xfrm>
            <a:off x="838200" y="2624667"/>
            <a:ext cx="5181600" cy="3552296"/>
          </a:xfrm>
          <a:prstGeom prst="rect">
            <a:avLst/>
          </a:prstGeom>
        </p:spPr>
        <p:txBody>
          <a:bodyPr/>
          <a:lstStyle>
            <a:lvl1pPr marL="342900" indent="-342900" algn="l">
              <a:buFont typeface="Arial" panose="020B0604020202020204" pitchFamily="34" charset="0"/>
              <a:buChar char="•"/>
              <a:defRPr sz="2000">
                <a:latin typeface="Gentona Book" pitchFamily="2" charset="77"/>
              </a:defRPr>
            </a:lvl1pPr>
            <a:lvl2pPr marL="800100" indent="-342900" algn="l">
              <a:buFont typeface="Arial" panose="020B0604020202020204" pitchFamily="34" charset="0"/>
              <a:buChar char="•"/>
              <a:defRPr sz="2000">
                <a:latin typeface="Gentona Book" pitchFamily="2" charset="77"/>
              </a:defRPr>
            </a:lvl2pPr>
            <a:lvl3pPr marL="1257300" indent="-342900" algn="l">
              <a:buFont typeface="Arial" panose="020B0604020202020204" pitchFamily="34" charset="0"/>
              <a:buChar char="•"/>
              <a:defRPr sz="2000">
                <a:latin typeface="Gentona Book" pitchFamily="2" charset="77"/>
              </a:defRPr>
            </a:lvl3pPr>
            <a:lvl4pPr marL="1657350" indent="-285750" algn="l">
              <a:buFont typeface="Arial" panose="020B0604020202020204" pitchFamily="34" charset="0"/>
              <a:buChar char="•"/>
              <a:defRPr sz="2000">
                <a:latin typeface="Gentona Book" pitchFamily="2" charset="77"/>
              </a:defRPr>
            </a:lvl4pPr>
            <a:lvl5pPr marL="2114550" indent="-28575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Content Placeholder 2">
            <a:extLst>
              <a:ext uri="{FF2B5EF4-FFF2-40B4-BE49-F238E27FC236}">
                <a16:creationId xmlns:a16="http://schemas.microsoft.com/office/drawing/2014/main" id="{95798D88-959C-8E4C-9F34-ADF9A1445485}"/>
              </a:ext>
            </a:extLst>
          </p:cNvPr>
          <p:cNvSpPr>
            <a:spLocks noGrp="1"/>
          </p:cNvSpPr>
          <p:nvPr>
            <p:ph sz="half" idx="13" hasCustomPrompt="1"/>
          </p:nvPr>
        </p:nvSpPr>
        <p:spPr>
          <a:xfrm>
            <a:off x="6172200" y="2624667"/>
            <a:ext cx="5181600" cy="3552296"/>
          </a:xfrm>
          <a:prstGeom prst="rect">
            <a:avLst/>
          </a:prstGeom>
        </p:spPr>
        <p:txBody>
          <a:bodyPr/>
          <a:lstStyle>
            <a:lvl1pPr marL="342900" indent="-342900" algn="l">
              <a:buFont typeface="Arial" panose="020B0604020202020204" pitchFamily="34" charset="0"/>
              <a:buChar char="•"/>
              <a:defRPr sz="2000">
                <a:latin typeface="Gentona Book" pitchFamily="2" charset="77"/>
              </a:defRPr>
            </a:lvl1pPr>
            <a:lvl2pPr marL="800100" indent="-342900" algn="l">
              <a:buFont typeface="Arial" panose="020B0604020202020204" pitchFamily="34" charset="0"/>
              <a:buChar char="•"/>
              <a:defRPr sz="2000">
                <a:latin typeface="Gentona Book" pitchFamily="2" charset="77"/>
              </a:defRPr>
            </a:lvl2pPr>
            <a:lvl3pPr marL="1257300" indent="-342900" algn="l">
              <a:buFont typeface="Arial" panose="020B0604020202020204" pitchFamily="34" charset="0"/>
              <a:buChar char="•"/>
              <a:defRPr sz="2000">
                <a:latin typeface="Gentona Book" pitchFamily="2" charset="77"/>
              </a:defRPr>
            </a:lvl3pPr>
            <a:lvl4pPr marL="1657350" indent="-285750" algn="l">
              <a:buFont typeface="Arial" panose="020B0604020202020204" pitchFamily="34" charset="0"/>
              <a:buChar char="•"/>
              <a:defRPr sz="2000">
                <a:latin typeface="Gentona Book" pitchFamily="2" charset="77"/>
              </a:defRPr>
            </a:lvl4pPr>
            <a:lvl5pPr marL="2114550" indent="-28575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itle 1">
            <a:extLst>
              <a:ext uri="{FF2B5EF4-FFF2-40B4-BE49-F238E27FC236}">
                <a16:creationId xmlns:a16="http://schemas.microsoft.com/office/drawing/2014/main" id="{03B35865-C3BF-E541-8F36-45F79C1A4169}"/>
              </a:ext>
            </a:extLst>
          </p:cNvPr>
          <p:cNvSpPr>
            <a:spLocks noGrp="1"/>
          </p:cNvSpPr>
          <p:nvPr>
            <p:ph type="title"/>
          </p:nvPr>
        </p:nvSpPr>
        <p:spPr>
          <a:xfrm>
            <a:off x="838200" y="516467"/>
            <a:ext cx="10515600" cy="1174221"/>
          </a:xfrm>
          <a:prstGeom prst="rect">
            <a:avLst/>
          </a:prstGeom>
        </p:spPr>
        <p:txBody>
          <a:bodyPr/>
          <a:lstStyle>
            <a:lvl1pPr>
              <a:defRPr>
                <a:latin typeface="Gentona Book" pitchFamily="2" charset="77"/>
              </a:defRPr>
            </a:lvl1pPr>
          </a:lstStyle>
          <a:p>
            <a:r>
              <a:rPr lang="en-US"/>
              <a:t>Click to edit Master title style</a:t>
            </a:r>
          </a:p>
        </p:txBody>
      </p:sp>
    </p:spTree>
    <p:extLst>
      <p:ext uri="{BB962C8B-B14F-4D97-AF65-F5344CB8AC3E}">
        <p14:creationId xmlns:p14="http://schemas.microsoft.com/office/powerpoint/2010/main" val="170440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Title Bold">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6FE6C-3142-3940-BA66-A4A17A9908D7}"/>
              </a:ext>
            </a:extLst>
          </p:cNvPr>
          <p:cNvSpPr>
            <a:spLocks noGrp="1"/>
          </p:cNvSpPr>
          <p:nvPr>
            <p:ph type="title" hasCustomPrompt="1"/>
          </p:nvPr>
        </p:nvSpPr>
        <p:spPr>
          <a:xfrm>
            <a:off x="425301" y="2592130"/>
            <a:ext cx="6206185" cy="1248439"/>
          </a:xfrm>
        </p:spPr>
        <p:txBody>
          <a:bodyPr lIns="0" tIns="0" rIns="0" bIns="0" anchor="b" anchorCtr="0">
            <a:noAutofit/>
          </a:bodyPr>
          <a:lstStyle>
            <a:lvl1pPr marL="0" algn="l" defTabSz="914400" rtl="0" eaLnBrk="1" latinLnBrk="0" hangingPunct="1">
              <a:lnSpc>
                <a:spcPct val="80000"/>
              </a:lnSpc>
              <a:spcBef>
                <a:spcPts val="95"/>
              </a:spcBef>
              <a:tabLst>
                <a:tab pos="5000625" algn="l"/>
                <a:tab pos="10304780" algn="l"/>
              </a:tabLst>
              <a:defRPr lang="en-US" sz="3200" b="1" i="0" kern="1200" spc="300" baseline="0" dirty="0">
                <a:solidFill>
                  <a:srgbClr val="FFFFFF"/>
                </a:solidFill>
                <a:latin typeface="Obviously Extd Blck" pitchFamily="82" charset="77"/>
                <a:ea typeface="+mn-ea"/>
                <a:cs typeface="Obviously Extd Blck" pitchFamily="82" charset="77"/>
              </a:defRPr>
            </a:lvl1pPr>
          </a:lstStyle>
          <a:p>
            <a:r>
              <a:rPr lang="en-US" dirty="0"/>
              <a:t>CLICK </a:t>
            </a:r>
            <a:br>
              <a:rPr lang="en-US" dirty="0"/>
            </a:br>
            <a:r>
              <a:rPr lang="en-US" dirty="0"/>
              <a:t>TO ADD </a:t>
            </a:r>
            <a:br>
              <a:rPr lang="en-US" dirty="0"/>
            </a:br>
            <a:r>
              <a:rPr lang="en-US" dirty="0"/>
              <a:t>MAIN TITLE</a:t>
            </a:r>
          </a:p>
        </p:txBody>
      </p:sp>
      <p:sp>
        <p:nvSpPr>
          <p:cNvPr id="21" name="Content Placeholder 20">
            <a:extLst>
              <a:ext uri="{FF2B5EF4-FFF2-40B4-BE49-F238E27FC236}">
                <a16:creationId xmlns:a16="http://schemas.microsoft.com/office/drawing/2014/main" id="{99F69122-158F-9B4D-8850-AB24A8B1EDAC}"/>
              </a:ext>
            </a:extLst>
          </p:cNvPr>
          <p:cNvSpPr>
            <a:spLocks noGrp="1"/>
          </p:cNvSpPr>
          <p:nvPr>
            <p:ph sz="quarter" idx="10" hasCustomPrompt="1"/>
          </p:nvPr>
        </p:nvSpPr>
        <p:spPr>
          <a:xfrm>
            <a:off x="808072" y="4024811"/>
            <a:ext cx="3179137" cy="940594"/>
          </a:xfrm>
        </p:spPr>
        <p:txBody>
          <a:bodyPr lIns="0" tIns="0" rIns="0" bIns="0" anchor="ctr" anchorCtr="0">
            <a:noAutofit/>
          </a:bodyPr>
          <a:lstStyle>
            <a:lvl1pPr marL="0" indent="0" algn="ctr" defTabSz="914400" rtl="0" eaLnBrk="1" latinLnBrk="0" hangingPunct="1">
              <a:lnSpc>
                <a:spcPct val="100000"/>
              </a:lnSpc>
              <a:spcBef>
                <a:spcPts val="120"/>
              </a:spcBef>
              <a:buNone/>
              <a:tabLst>
                <a:tab pos="1349375" algn="l"/>
                <a:tab pos="2849245" algn="l"/>
              </a:tabLst>
              <a:defRPr lang="en-US" sz="1400" b="1" i="1" kern="1200" spc="200" baseline="0" dirty="0" smtClean="0">
                <a:solidFill>
                  <a:schemeClr val="accent2"/>
                </a:solidFill>
                <a:latin typeface="Gentona SemiBold Italic" pitchFamily="2" charset="77"/>
                <a:ea typeface="+mj-ea"/>
                <a:cs typeface="Gentona SemiBold Italic" pitchFamily="2" charset="77"/>
              </a:defRPr>
            </a:lvl1pPr>
          </a:lstStyle>
          <a:p>
            <a:pPr lvl="0"/>
            <a:r>
              <a:rPr lang="en-US" dirty="0"/>
              <a:t>CLICK TO ADD SUBTITLE OR FURTHER DESCRIPTION, AS NECESSARY – CAN BE MULTIPLE LINES</a:t>
            </a:r>
          </a:p>
        </p:txBody>
      </p:sp>
      <p:sp>
        <p:nvSpPr>
          <p:cNvPr id="23" name="Content Placeholder 22">
            <a:extLst>
              <a:ext uri="{FF2B5EF4-FFF2-40B4-BE49-F238E27FC236}">
                <a16:creationId xmlns:a16="http://schemas.microsoft.com/office/drawing/2014/main" id="{FDFEE17F-16C8-9E49-ADE9-47B1D092EB2B}"/>
              </a:ext>
            </a:extLst>
          </p:cNvPr>
          <p:cNvSpPr>
            <a:spLocks noGrp="1"/>
          </p:cNvSpPr>
          <p:nvPr>
            <p:ph sz="quarter" idx="11" hasCustomPrompt="1"/>
          </p:nvPr>
        </p:nvSpPr>
        <p:spPr>
          <a:xfrm>
            <a:off x="425301" y="5917253"/>
            <a:ext cx="5901071" cy="172452"/>
          </a:xfrm>
        </p:spPr>
        <p:txBody>
          <a:bodyPr lIns="0" tIns="0" rIns="0" bIns="0">
            <a:noAutofit/>
          </a:bodyPr>
          <a:lstStyle>
            <a:lvl1pPr marL="0" indent="0" algn="l">
              <a:buNone/>
              <a:defRPr sz="1400" b="1" i="0" spc="300">
                <a:solidFill>
                  <a:srgbClr val="FFFFFF"/>
                </a:solidFill>
                <a:latin typeface="Gentona Book" pitchFamily="2" charset="77"/>
              </a:defRPr>
            </a:lvl1pPr>
          </a:lstStyle>
          <a:p>
            <a:pPr lvl="0"/>
            <a:r>
              <a:rPr lang="en-US" dirty="0"/>
              <a:t>CLICK TO ADD DATE</a:t>
            </a:r>
          </a:p>
        </p:txBody>
      </p:sp>
      <p:sp>
        <p:nvSpPr>
          <p:cNvPr id="25" name="Content Placeholder 24">
            <a:extLst>
              <a:ext uri="{FF2B5EF4-FFF2-40B4-BE49-F238E27FC236}">
                <a16:creationId xmlns:a16="http://schemas.microsoft.com/office/drawing/2014/main" id="{C9DE3EB8-5B13-544E-A2D2-7BD2EFD290D6}"/>
              </a:ext>
            </a:extLst>
          </p:cNvPr>
          <p:cNvSpPr>
            <a:spLocks noGrp="1"/>
          </p:cNvSpPr>
          <p:nvPr>
            <p:ph sz="quarter" idx="12" hasCustomPrompt="1"/>
          </p:nvPr>
        </p:nvSpPr>
        <p:spPr>
          <a:xfrm>
            <a:off x="425301" y="6132236"/>
            <a:ext cx="5901070" cy="116683"/>
          </a:xfrm>
        </p:spPr>
        <p:txBody>
          <a:bodyPr lIns="0" tIns="0" rIns="0" bIns="0">
            <a:noAutofit/>
          </a:bodyPr>
          <a:lstStyle>
            <a:lvl1pPr marL="0" indent="0" algn="l">
              <a:buNone/>
              <a:defRPr lang="en-US" sz="1100" b="1" i="1" kern="1200" spc="0" dirty="0">
                <a:solidFill>
                  <a:srgbClr val="FFFFFF"/>
                </a:solidFill>
                <a:latin typeface="Gentona SemiBold Italic" pitchFamily="2" charset="77"/>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PRESENTER NAME</a:t>
            </a:r>
          </a:p>
        </p:txBody>
      </p:sp>
      <p:sp>
        <p:nvSpPr>
          <p:cNvPr id="3" name="Rounded Rectangle 2">
            <a:extLst>
              <a:ext uri="{FF2B5EF4-FFF2-40B4-BE49-F238E27FC236}">
                <a16:creationId xmlns:a16="http://schemas.microsoft.com/office/drawing/2014/main" id="{CA4636FA-A953-E546-9AEE-E9B8C6D4B1DE}"/>
              </a:ext>
            </a:extLst>
          </p:cNvPr>
          <p:cNvSpPr/>
          <p:nvPr userDrawn="1"/>
        </p:nvSpPr>
        <p:spPr>
          <a:xfrm>
            <a:off x="425301" y="3982138"/>
            <a:ext cx="3944680" cy="983267"/>
          </a:xfrm>
          <a:prstGeom prst="roundRect">
            <a:avLst>
              <a:gd name="adj" fmla="val 5000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D4040F81-EBC7-CF4E-A5CD-C387BCEDA4DB}"/>
              </a:ext>
            </a:extLst>
          </p:cNvPr>
          <p:cNvCxnSpPr>
            <a:cxnSpLocks/>
          </p:cNvCxnSpPr>
          <p:nvPr userDrawn="1"/>
        </p:nvCxnSpPr>
        <p:spPr>
          <a:xfrm>
            <a:off x="4369981" y="4476307"/>
            <a:ext cx="127590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5702B6BC-20CD-5044-81F3-48EC74AD0B3C}"/>
              </a:ext>
            </a:extLst>
          </p:cNvPr>
          <p:cNvSpPr>
            <a:spLocks noGrp="1"/>
          </p:cNvSpPr>
          <p:nvPr>
            <p:ph type="pic" sz="quarter" idx="13" hasCustomPrompt="1"/>
          </p:nvPr>
        </p:nvSpPr>
        <p:spPr>
          <a:xfrm>
            <a:off x="6631486" y="553279"/>
            <a:ext cx="5278437" cy="5751439"/>
          </a:xfrm>
          <a:solidFill>
            <a:srgbClr val="FFFFFF"/>
          </a:solidFill>
        </p:spPr>
        <p:txBody>
          <a:bodyPr/>
          <a:lstStyle/>
          <a:p>
            <a:r>
              <a:rPr lang="en-US" dirty="0"/>
              <a:t>CLICK TO ADD PICTURE</a:t>
            </a:r>
          </a:p>
        </p:txBody>
      </p:sp>
      <p:pic>
        <p:nvPicPr>
          <p:cNvPr id="19" name="Picture 18">
            <a:extLst>
              <a:ext uri="{FF2B5EF4-FFF2-40B4-BE49-F238E27FC236}">
                <a16:creationId xmlns:a16="http://schemas.microsoft.com/office/drawing/2014/main" id="{C3A6BF86-7AA4-A140-8A00-0AA3DD82E3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5301" y="436620"/>
            <a:ext cx="998777" cy="998777"/>
          </a:xfrm>
          <a:prstGeom prst="rect">
            <a:avLst/>
          </a:prstGeom>
        </p:spPr>
      </p:pic>
    </p:spTree>
    <p:extLst>
      <p:ext uri="{BB962C8B-B14F-4D97-AF65-F5344CB8AC3E}">
        <p14:creationId xmlns:p14="http://schemas.microsoft.com/office/powerpoint/2010/main" val="30999050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9707E27-5F0C-BE46-9612-8467BE884395}"/>
              </a:ext>
            </a:extLst>
          </p:cNvPr>
          <p:cNvSpPr>
            <a:spLocks noGrp="1"/>
          </p:cNvSpPr>
          <p:nvPr>
            <p:ph type="title"/>
          </p:nvPr>
        </p:nvSpPr>
        <p:spPr>
          <a:xfrm>
            <a:off x="838200" y="516467"/>
            <a:ext cx="10515600" cy="1174221"/>
          </a:xfrm>
          <a:prstGeom prst="rect">
            <a:avLst/>
          </a:prstGeom>
        </p:spPr>
        <p:txBody>
          <a:bodyPr/>
          <a:lstStyle>
            <a:lvl1pPr>
              <a:defRPr>
                <a:latin typeface="Gentona Book" pitchFamily="2" charset="77"/>
              </a:defRPr>
            </a:lvl1pPr>
          </a:lstStyle>
          <a:p>
            <a:r>
              <a:rPr lang="en-US"/>
              <a:t>Click to edit Master title style</a:t>
            </a:r>
          </a:p>
        </p:txBody>
      </p:sp>
    </p:spTree>
    <p:extLst>
      <p:ext uri="{BB962C8B-B14F-4D97-AF65-F5344CB8AC3E}">
        <p14:creationId xmlns:p14="http://schemas.microsoft.com/office/powerpoint/2010/main" val="13777739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Title_spiri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l="3731" r="21631"/>
          <a:stretch>
            <a:fillRect/>
          </a:stretch>
        </p:blipFill>
        <p:spPr bwMode="auto">
          <a:xfrm>
            <a:off x="0" y="0"/>
            <a:ext cx="12192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9209617" y="6040438"/>
            <a:ext cx="2573867"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p:cNvSpPr>
          <p:nvPr>
            <p:ph type="ctrTitle"/>
          </p:nvPr>
        </p:nvSpPr>
        <p:spPr>
          <a:xfrm>
            <a:off x="304800" y="4648200"/>
            <a:ext cx="11684000" cy="533400"/>
          </a:xfrm>
          <a:noFill/>
        </p:spPr>
        <p:txBody>
          <a:bodyPr vert="horz">
            <a:noAutofit/>
          </a:bodyPr>
          <a:lstStyle>
            <a:lvl1pPr algn="l">
              <a:defRPr sz="2000" b="0" cap="all" spc="150" baseline="0">
                <a:solidFill>
                  <a:schemeClr val="bg1"/>
                </a:solidFill>
                <a:latin typeface="Calibri" panose="020F0502020204030204" pitchFamily="34" charset="0"/>
              </a:defRPr>
            </a:lvl1pPr>
            <a:extLst/>
          </a:lstStyle>
          <a:p>
            <a:r>
              <a:rPr lang="en-US"/>
              <a:t>Click to edit Master title style</a:t>
            </a:r>
            <a:endParaRPr lang="en-US" dirty="0"/>
          </a:p>
        </p:txBody>
      </p:sp>
      <p:sp>
        <p:nvSpPr>
          <p:cNvPr id="7" name="Text Placeholder 7"/>
          <p:cNvSpPr>
            <a:spLocks noGrp="1"/>
          </p:cNvSpPr>
          <p:nvPr>
            <p:ph type="body" sz="quarter" idx="10"/>
          </p:nvPr>
        </p:nvSpPr>
        <p:spPr>
          <a:xfrm>
            <a:off x="304800" y="6288619"/>
            <a:ext cx="7924800" cy="391583"/>
          </a:xfrm>
          <a:prstGeom prst="rect">
            <a:avLst/>
          </a:prstGeom>
        </p:spPr>
        <p:txBody>
          <a:bodyPr/>
          <a:lstStyle>
            <a:lvl1pPr>
              <a:defRPr sz="1500" baseline="0"/>
            </a:lvl1pPr>
          </a:lstStyle>
          <a:p>
            <a:pPr lvl="0"/>
            <a:r>
              <a:rPr lang="en-US"/>
              <a:t>Click to edit Master text styles</a:t>
            </a:r>
          </a:p>
        </p:txBody>
      </p:sp>
    </p:spTree>
    <p:extLst>
      <p:ext uri="{BB962C8B-B14F-4D97-AF65-F5344CB8AC3E}">
        <p14:creationId xmlns:p14="http://schemas.microsoft.com/office/powerpoint/2010/main" val="2376905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Intro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061103" cy="1602589"/>
          </a:xfrm>
        </p:spPr>
        <p:txBody>
          <a:bodyPr lIns="0" tIns="0" rIns="0" bIns="0">
            <a:noAutofit/>
          </a:bodyPr>
          <a:lstStyle>
            <a:lvl1pPr algn="ctr">
              <a:defRPr sz="1100" b="1" i="0" spc="400" baseline="0">
                <a:solidFill>
                  <a:srgbClr val="FFFFFF"/>
                </a:solidFill>
                <a:latin typeface="Obviously Wide Semi" pitchFamily="82" charset="77"/>
              </a:defRPr>
            </a:lvl1pPr>
          </a:lstStyle>
          <a:p>
            <a:r>
              <a:rPr lang="en-US" dirty="0"/>
              <a:t>CLICK TO ADD TITLE</a:t>
            </a:r>
          </a:p>
        </p:txBody>
      </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3913624" y="1731963"/>
            <a:ext cx="4125195"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3913624" y="5108946"/>
            <a:ext cx="4125195" cy="1358900"/>
          </a:xfrm>
        </p:spPr>
        <p:txBody>
          <a:bodyPr lIns="0" tIns="0" rIns="0" bIns="0">
            <a:noAutofit/>
          </a:bodyPr>
          <a:lstStyle>
            <a:lvl1pPr marL="0" indent="0" algn="ctr">
              <a:spcBef>
                <a:spcPts val="0"/>
              </a:spcBef>
              <a:buNone/>
              <a:defRPr sz="1100" b="1" i="0">
                <a:solidFill>
                  <a:srgbClr val="FFFFFF"/>
                </a:solidFill>
                <a:latin typeface="Obviously Wide Semi" pitchFamily="82" charset="77"/>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grpSp>
        <p:nvGrpSpPr>
          <p:cNvPr id="59" name="Group 58">
            <a:extLst>
              <a:ext uri="{FF2B5EF4-FFF2-40B4-BE49-F238E27FC236}">
                <a16:creationId xmlns:a16="http://schemas.microsoft.com/office/drawing/2014/main" id="{FA947BC9-9906-B044-B30A-68982AC5136D}"/>
              </a:ext>
            </a:extLst>
          </p:cNvPr>
          <p:cNvGrpSpPr/>
          <p:nvPr userDrawn="1"/>
        </p:nvGrpSpPr>
        <p:grpSpPr>
          <a:xfrm>
            <a:off x="97535" y="2509520"/>
            <a:ext cx="11692119" cy="1930400"/>
            <a:chOff x="240378" y="4083645"/>
            <a:chExt cx="19619509" cy="3664909"/>
          </a:xfrm>
        </p:grpSpPr>
        <p:sp>
          <p:nvSpPr>
            <p:cNvPr id="60" name="object 7">
              <a:extLst>
                <a:ext uri="{FF2B5EF4-FFF2-40B4-BE49-F238E27FC236}">
                  <a16:creationId xmlns:a16="http://schemas.microsoft.com/office/drawing/2014/main" id="{80640D98-B291-6645-8306-3D8792CF6CE6}"/>
                </a:ext>
              </a:extLst>
            </p:cNvPr>
            <p:cNvSpPr/>
            <p:nvPr/>
          </p:nvSpPr>
          <p:spPr>
            <a:xfrm>
              <a:off x="624383" y="5628289"/>
              <a:ext cx="0" cy="1638935"/>
            </a:xfrm>
            <a:custGeom>
              <a:avLst/>
              <a:gdLst/>
              <a:ahLst/>
              <a:cxnLst/>
              <a:rect l="l" t="t" r="r" b="b"/>
              <a:pathLst>
                <a:path h="1638934">
                  <a:moveTo>
                    <a:pt x="0" y="1638505"/>
                  </a:moveTo>
                  <a:lnTo>
                    <a:pt x="0" y="0"/>
                  </a:lnTo>
                </a:path>
              </a:pathLst>
            </a:custGeom>
            <a:ln w="38700">
              <a:solidFill>
                <a:schemeClr val="accent1"/>
              </a:solidFill>
            </a:ln>
          </p:spPr>
          <p:txBody>
            <a:bodyPr wrap="square" lIns="0" tIns="0" rIns="0" bIns="0" rtlCol="0"/>
            <a:lstStyle/>
            <a:p>
              <a:endParaRPr/>
            </a:p>
          </p:txBody>
        </p:sp>
        <p:sp>
          <p:nvSpPr>
            <p:cNvPr id="61" name="object 8">
              <a:extLst>
                <a:ext uri="{FF2B5EF4-FFF2-40B4-BE49-F238E27FC236}">
                  <a16:creationId xmlns:a16="http://schemas.microsoft.com/office/drawing/2014/main" id="{485D1293-9E15-A748-8D58-D23ACDC46398}"/>
                </a:ext>
              </a:extLst>
            </p:cNvPr>
            <p:cNvSpPr/>
            <p:nvPr/>
          </p:nvSpPr>
          <p:spPr>
            <a:xfrm>
              <a:off x="5883289" y="5628293"/>
              <a:ext cx="0" cy="1161415"/>
            </a:xfrm>
            <a:custGeom>
              <a:avLst/>
              <a:gdLst/>
              <a:ahLst/>
              <a:cxnLst/>
              <a:rect l="l" t="t" r="r" b="b"/>
              <a:pathLst>
                <a:path h="1161415">
                  <a:moveTo>
                    <a:pt x="0" y="1161388"/>
                  </a:moveTo>
                  <a:lnTo>
                    <a:pt x="0" y="0"/>
                  </a:lnTo>
                </a:path>
              </a:pathLst>
            </a:custGeom>
            <a:ln w="37506">
              <a:solidFill>
                <a:schemeClr val="accent1"/>
              </a:solidFill>
            </a:ln>
          </p:spPr>
          <p:txBody>
            <a:bodyPr wrap="square" lIns="0" tIns="0" rIns="0" bIns="0" rtlCol="0"/>
            <a:lstStyle/>
            <a:p>
              <a:endParaRPr/>
            </a:p>
          </p:txBody>
        </p:sp>
        <p:sp>
          <p:nvSpPr>
            <p:cNvPr id="62" name="object 9">
              <a:extLst>
                <a:ext uri="{FF2B5EF4-FFF2-40B4-BE49-F238E27FC236}">
                  <a16:creationId xmlns:a16="http://schemas.microsoft.com/office/drawing/2014/main" id="{449586A5-797E-4844-B195-B143781BC6FC}"/>
                </a:ext>
              </a:extLst>
            </p:cNvPr>
            <p:cNvSpPr/>
            <p:nvPr/>
          </p:nvSpPr>
          <p:spPr>
            <a:xfrm>
              <a:off x="6314331" y="5628289"/>
              <a:ext cx="0" cy="1743710"/>
            </a:xfrm>
            <a:custGeom>
              <a:avLst/>
              <a:gdLst/>
              <a:ahLst/>
              <a:cxnLst/>
              <a:rect l="l" t="t" r="r" b="b"/>
              <a:pathLst>
                <a:path h="1743709">
                  <a:moveTo>
                    <a:pt x="0" y="1743213"/>
                  </a:moveTo>
                  <a:lnTo>
                    <a:pt x="0" y="0"/>
                  </a:lnTo>
                </a:path>
              </a:pathLst>
            </a:custGeom>
            <a:ln w="36313">
              <a:solidFill>
                <a:schemeClr val="accent1"/>
              </a:solidFill>
            </a:ln>
          </p:spPr>
          <p:txBody>
            <a:bodyPr wrap="square" lIns="0" tIns="0" rIns="0" bIns="0" rtlCol="0"/>
            <a:lstStyle/>
            <a:p>
              <a:endParaRPr/>
            </a:p>
          </p:txBody>
        </p:sp>
        <p:sp>
          <p:nvSpPr>
            <p:cNvPr id="63" name="object 10">
              <a:extLst>
                <a:ext uri="{FF2B5EF4-FFF2-40B4-BE49-F238E27FC236}">
                  <a16:creationId xmlns:a16="http://schemas.microsoft.com/office/drawing/2014/main" id="{0510D2EC-A71E-5248-875A-9E734ACDE9E7}"/>
                </a:ext>
              </a:extLst>
            </p:cNvPr>
            <p:cNvSpPr/>
            <p:nvPr/>
          </p:nvSpPr>
          <p:spPr>
            <a:xfrm>
              <a:off x="18261610"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64" name="object 11">
              <a:extLst>
                <a:ext uri="{FF2B5EF4-FFF2-40B4-BE49-F238E27FC236}">
                  <a16:creationId xmlns:a16="http://schemas.microsoft.com/office/drawing/2014/main" id="{00003A82-A8D8-4946-A2FE-151872D24A0D}"/>
                </a:ext>
              </a:extLst>
            </p:cNvPr>
            <p:cNvSpPr/>
            <p:nvPr/>
          </p:nvSpPr>
          <p:spPr>
            <a:xfrm>
              <a:off x="13788576"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5" name="object 12">
              <a:extLst>
                <a:ext uri="{FF2B5EF4-FFF2-40B4-BE49-F238E27FC236}">
                  <a16:creationId xmlns:a16="http://schemas.microsoft.com/office/drawing/2014/main" id="{2E7A9E87-646F-954A-A25B-73D09AF5CD97}"/>
                </a:ext>
              </a:extLst>
            </p:cNvPr>
            <p:cNvSpPr/>
            <p:nvPr/>
          </p:nvSpPr>
          <p:spPr>
            <a:xfrm>
              <a:off x="19723173"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66" name="object 13">
              <a:extLst>
                <a:ext uri="{FF2B5EF4-FFF2-40B4-BE49-F238E27FC236}">
                  <a16:creationId xmlns:a16="http://schemas.microsoft.com/office/drawing/2014/main" id="{4A27ADFE-F218-1B4A-809E-4320DF9C97B4}"/>
                </a:ext>
              </a:extLst>
            </p:cNvPr>
            <p:cNvSpPr/>
            <p:nvPr/>
          </p:nvSpPr>
          <p:spPr>
            <a:xfrm>
              <a:off x="14830765" y="5664881"/>
              <a:ext cx="0" cy="1367790"/>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p>
          </p:txBody>
        </p:sp>
        <p:sp>
          <p:nvSpPr>
            <p:cNvPr id="67" name="object 14">
              <a:extLst>
                <a:ext uri="{FF2B5EF4-FFF2-40B4-BE49-F238E27FC236}">
                  <a16:creationId xmlns:a16="http://schemas.microsoft.com/office/drawing/2014/main" id="{6F5A039D-511F-9447-B200-3F6C26112F42}"/>
                </a:ext>
              </a:extLst>
            </p:cNvPr>
            <p:cNvSpPr/>
            <p:nvPr/>
          </p:nvSpPr>
          <p:spPr>
            <a:xfrm>
              <a:off x="16253153" y="5628289"/>
              <a:ext cx="0" cy="2120265"/>
            </a:xfrm>
            <a:custGeom>
              <a:avLst/>
              <a:gdLst/>
              <a:ahLst/>
              <a:cxnLst/>
              <a:rect l="l" t="t" r="r" b="b"/>
              <a:pathLst>
                <a:path h="2120265">
                  <a:moveTo>
                    <a:pt x="0" y="2120165"/>
                  </a:moveTo>
                  <a:lnTo>
                    <a:pt x="0" y="0"/>
                  </a:lnTo>
                </a:path>
              </a:pathLst>
            </a:custGeom>
            <a:ln w="13695">
              <a:solidFill>
                <a:schemeClr val="accent1"/>
              </a:solidFill>
            </a:ln>
          </p:spPr>
          <p:txBody>
            <a:bodyPr wrap="square" lIns="0" tIns="0" rIns="0" bIns="0" rtlCol="0"/>
            <a:lstStyle/>
            <a:p>
              <a:endParaRPr/>
            </a:p>
          </p:txBody>
        </p:sp>
        <p:sp>
          <p:nvSpPr>
            <p:cNvPr id="68" name="object 15">
              <a:extLst>
                <a:ext uri="{FF2B5EF4-FFF2-40B4-BE49-F238E27FC236}">
                  <a16:creationId xmlns:a16="http://schemas.microsoft.com/office/drawing/2014/main" id="{5F695F29-C382-AA46-9441-79AFBB33D895}"/>
                </a:ext>
              </a:extLst>
            </p:cNvPr>
            <p:cNvSpPr/>
            <p:nvPr/>
          </p:nvSpPr>
          <p:spPr>
            <a:xfrm>
              <a:off x="14198365" y="5628289"/>
              <a:ext cx="0" cy="1638935"/>
            </a:xfrm>
            <a:custGeom>
              <a:avLst/>
              <a:gdLst/>
              <a:ahLst/>
              <a:cxnLst/>
              <a:rect l="l" t="t" r="r" b="b"/>
              <a:pathLst>
                <a:path h="1638934">
                  <a:moveTo>
                    <a:pt x="0" y="1638505"/>
                  </a:moveTo>
                  <a:lnTo>
                    <a:pt x="0" y="0"/>
                  </a:lnTo>
                </a:path>
              </a:pathLst>
            </a:custGeom>
            <a:ln w="13695">
              <a:solidFill>
                <a:schemeClr val="accent1"/>
              </a:solidFill>
            </a:ln>
          </p:spPr>
          <p:txBody>
            <a:bodyPr wrap="square" lIns="0" tIns="0" rIns="0" bIns="0" rtlCol="0"/>
            <a:lstStyle/>
            <a:p>
              <a:endParaRPr/>
            </a:p>
          </p:txBody>
        </p:sp>
        <p:sp>
          <p:nvSpPr>
            <p:cNvPr id="69" name="object 16">
              <a:extLst>
                <a:ext uri="{FF2B5EF4-FFF2-40B4-BE49-F238E27FC236}">
                  <a16:creationId xmlns:a16="http://schemas.microsoft.com/office/drawing/2014/main" id="{CF57C7E7-236E-5747-BC21-2B7A4B310971}"/>
                </a:ext>
              </a:extLst>
            </p:cNvPr>
            <p:cNvSpPr/>
            <p:nvPr/>
          </p:nvSpPr>
          <p:spPr>
            <a:xfrm>
              <a:off x="17238634" y="5628290"/>
              <a:ext cx="0" cy="1367790"/>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p>
          </p:txBody>
        </p:sp>
        <p:sp>
          <p:nvSpPr>
            <p:cNvPr id="70" name="object 17">
              <a:extLst>
                <a:ext uri="{FF2B5EF4-FFF2-40B4-BE49-F238E27FC236}">
                  <a16:creationId xmlns:a16="http://schemas.microsoft.com/office/drawing/2014/main" id="{CC2F267F-D852-5644-A8EB-E3C0A50285D5}"/>
                </a:ext>
              </a:extLst>
            </p:cNvPr>
            <p:cNvSpPr/>
            <p:nvPr/>
          </p:nvSpPr>
          <p:spPr>
            <a:xfrm>
              <a:off x="17336739" y="4738307"/>
              <a:ext cx="0" cy="1367790"/>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p>
          </p:txBody>
        </p:sp>
        <p:sp>
          <p:nvSpPr>
            <p:cNvPr id="71" name="object 18">
              <a:extLst>
                <a:ext uri="{FF2B5EF4-FFF2-40B4-BE49-F238E27FC236}">
                  <a16:creationId xmlns:a16="http://schemas.microsoft.com/office/drawing/2014/main" id="{3D4CEAB5-907E-354D-8BBC-52D2B8327B31}"/>
                </a:ext>
              </a:extLst>
            </p:cNvPr>
            <p:cNvSpPr/>
            <p:nvPr/>
          </p:nvSpPr>
          <p:spPr>
            <a:xfrm>
              <a:off x="16334886" y="4083645"/>
              <a:ext cx="0" cy="1825625"/>
            </a:xfrm>
            <a:custGeom>
              <a:avLst/>
              <a:gdLst/>
              <a:ahLst/>
              <a:cxnLst/>
              <a:rect l="l" t="t" r="r" b="b"/>
              <a:pathLst>
                <a:path h="1825625">
                  <a:moveTo>
                    <a:pt x="0" y="1825002"/>
                  </a:moveTo>
                  <a:lnTo>
                    <a:pt x="0" y="0"/>
                  </a:lnTo>
                </a:path>
              </a:pathLst>
            </a:custGeom>
            <a:ln w="32742">
              <a:solidFill>
                <a:schemeClr val="accent1"/>
              </a:solidFill>
            </a:ln>
          </p:spPr>
          <p:txBody>
            <a:bodyPr wrap="square" lIns="0" tIns="0" rIns="0" bIns="0" rtlCol="0"/>
            <a:lstStyle/>
            <a:p>
              <a:endParaRPr/>
            </a:p>
          </p:txBody>
        </p:sp>
        <p:sp>
          <p:nvSpPr>
            <p:cNvPr id="72" name="object 19">
              <a:extLst>
                <a:ext uri="{FF2B5EF4-FFF2-40B4-BE49-F238E27FC236}">
                  <a16:creationId xmlns:a16="http://schemas.microsoft.com/office/drawing/2014/main" id="{31417C22-3690-3742-9682-F5F58C88724E}"/>
                </a:ext>
              </a:extLst>
            </p:cNvPr>
            <p:cNvSpPr/>
            <p:nvPr/>
          </p:nvSpPr>
          <p:spPr>
            <a:xfrm>
              <a:off x="15884107" y="5422101"/>
              <a:ext cx="0" cy="1367790"/>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p>
          </p:txBody>
        </p:sp>
        <p:sp>
          <p:nvSpPr>
            <p:cNvPr id="73" name="object 20">
              <a:extLst>
                <a:ext uri="{FF2B5EF4-FFF2-40B4-BE49-F238E27FC236}">
                  <a16:creationId xmlns:a16="http://schemas.microsoft.com/office/drawing/2014/main" id="{DABB4064-C1A1-9F42-94FD-38CFE3331A7A}"/>
                </a:ext>
              </a:extLst>
            </p:cNvPr>
            <p:cNvSpPr/>
            <p:nvPr/>
          </p:nvSpPr>
          <p:spPr>
            <a:xfrm>
              <a:off x="14896851" y="4483837"/>
              <a:ext cx="0" cy="1367790"/>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p>
          </p:txBody>
        </p:sp>
        <p:sp>
          <p:nvSpPr>
            <p:cNvPr id="74" name="object 21">
              <a:extLst>
                <a:ext uri="{FF2B5EF4-FFF2-40B4-BE49-F238E27FC236}">
                  <a16:creationId xmlns:a16="http://schemas.microsoft.com/office/drawing/2014/main" id="{80E89B1B-8A92-3848-8A50-1F65449BC0E6}"/>
                </a:ext>
              </a:extLst>
            </p:cNvPr>
            <p:cNvSpPr/>
            <p:nvPr/>
          </p:nvSpPr>
          <p:spPr>
            <a:xfrm>
              <a:off x="13823475"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75" name="object 22">
              <a:extLst>
                <a:ext uri="{FF2B5EF4-FFF2-40B4-BE49-F238E27FC236}">
                  <a16:creationId xmlns:a16="http://schemas.microsoft.com/office/drawing/2014/main" id="{62EEBB27-1388-1E46-8386-E27D84C15447}"/>
                </a:ext>
              </a:extLst>
            </p:cNvPr>
            <p:cNvSpPr/>
            <p:nvPr/>
          </p:nvSpPr>
          <p:spPr>
            <a:xfrm>
              <a:off x="19859887"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76" name="object 23">
              <a:extLst>
                <a:ext uri="{FF2B5EF4-FFF2-40B4-BE49-F238E27FC236}">
                  <a16:creationId xmlns:a16="http://schemas.microsoft.com/office/drawing/2014/main" id="{4CBC4500-76B5-BE4C-A136-E5E1A4547121}"/>
                </a:ext>
              </a:extLst>
            </p:cNvPr>
            <p:cNvSpPr/>
            <p:nvPr/>
          </p:nvSpPr>
          <p:spPr>
            <a:xfrm>
              <a:off x="6366464" y="4738306"/>
              <a:ext cx="0" cy="1170940"/>
            </a:xfrm>
            <a:custGeom>
              <a:avLst/>
              <a:gdLst/>
              <a:ahLst/>
              <a:cxnLst/>
              <a:rect l="l" t="t" r="r" b="b"/>
              <a:pathLst>
                <a:path h="1170939">
                  <a:moveTo>
                    <a:pt x="0" y="1170341"/>
                  </a:moveTo>
                  <a:lnTo>
                    <a:pt x="0" y="0"/>
                  </a:lnTo>
                </a:path>
              </a:pathLst>
            </a:custGeom>
            <a:ln w="10125">
              <a:solidFill>
                <a:schemeClr val="accent1"/>
              </a:solidFill>
            </a:ln>
          </p:spPr>
          <p:txBody>
            <a:bodyPr wrap="square" lIns="0" tIns="0" rIns="0" bIns="0" rtlCol="0"/>
            <a:lstStyle/>
            <a:p>
              <a:endParaRPr/>
            </a:p>
          </p:txBody>
        </p:sp>
        <p:sp>
          <p:nvSpPr>
            <p:cNvPr id="77" name="object 24">
              <a:extLst>
                <a:ext uri="{FF2B5EF4-FFF2-40B4-BE49-F238E27FC236}">
                  <a16:creationId xmlns:a16="http://schemas.microsoft.com/office/drawing/2014/main" id="{66CDEB0C-3566-4D45-9173-B6CB35F86EA4}"/>
                </a:ext>
              </a:extLst>
            </p:cNvPr>
            <p:cNvSpPr/>
            <p:nvPr/>
          </p:nvSpPr>
          <p:spPr>
            <a:xfrm>
              <a:off x="18313743" y="4270142"/>
              <a:ext cx="0" cy="1638935"/>
            </a:xfrm>
            <a:custGeom>
              <a:avLst/>
              <a:gdLst/>
              <a:ahLst/>
              <a:cxnLst/>
              <a:rect l="l" t="t" r="r" b="b"/>
              <a:pathLst>
                <a:path h="1638935">
                  <a:moveTo>
                    <a:pt x="0" y="1638505"/>
                  </a:moveTo>
                  <a:lnTo>
                    <a:pt x="0" y="0"/>
                  </a:lnTo>
                </a:path>
              </a:pathLst>
            </a:custGeom>
            <a:ln w="10125">
              <a:solidFill>
                <a:schemeClr val="accent1"/>
              </a:solidFill>
            </a:ln>
          </p:spPr>
          <p:txBody>
            <a:bodyPr wrap="square" lIns="0" tIns="0" rIns="0" bIns="0" rtlCol="0"/>
            <a:lstStyle/>
            <a:p>
              <a:endParaRPr/>
            </a:p>
          </p:txBody>
        </p:sp>
        <p:sp>
          <p:nvSpPr>
            <p:cNvPr id="78" name="object 25">
              <a:extLst>
                <a:ext uri="{FF2B5EF4-FFF2-40B4-BE49-F238E27FC236}">
                  <a16:creationId xmlns:a16="http://schemas.microsoft.com/office/drawing/2014/main" id="{2E837B53-1EF7-8744-A427-F95623B3BB33}"/>
                </a:ext>
              </a:extLst>
            </p:cNvPr>
            <p:cNvSpPr/>
            <p:nvPr/>
          </p:nvSpPr>
          <p:spPr>
            <a:xfrm>
              <a:off x="240378"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79" name="object 26">
              <a:extLst>
                <a:ext uri="{FF2B5EF4-FFF2-40B4-BE49-F238E27FC236}">
                  <a16:creationId xmlns:a16="http://schemas.microsoft.com/office/drawing/2014/main" id="{6B29EA59-8629-E144-915F-72688335EA8B}"/>
                </a:ext>
              </a:extLst>
            </p:cNvPr>
            <p:cNvSpPr/>
            <p:nvPr/>
          </p:nvSpPr>
          <p:spPr>
            <a:xfrm>
              <a:off x="240379"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80" name="object 27">
              <a:extLst>
                <a:ext uri="{FF2B5EF4-FFF2-40B4-BE49-F238E27FC236}">
                  <a16:creationId xmlns:a16="http://schemas.microsoft.com/office/drawing/2014/main" id="{AF73F3F9-2068-704D-87A5-24F775D15D67}"/>
                </a:ext>
              </a:extLst>
            </p:cNvPr>
            <p:cNvSpPr/>
            <p:nvPr/>
          </p:nvSpPr>
          <p:spPr>
            <a:xfrm>
              <a:off x="5945333" y="4334946"/>
              <a:ext cx="0" cy="1574165"/>
            </a:xfrm>
            <a:custGeom>
              <a:avLst/>
              <a:gdLst/>
              <a:ahLst/>
              <a:cxnLst/>
              <a:rect l="l" t="t" r="r" b="b"/>
              <a:pathLst>
                <a:path h="1574164">
                  <a:moveTo>
                    <a:pt x="0" y="1573700"/>
                  </a:moveTo>
                  <a:lnTo>
                    <a:pt x="0" y="0"/>
                  </a:lnTo>
                </a:path>
              </a:pathLst>
            </a:custGeom>
            <a:ln w="8931">
              <a:solidFill>
                <a:schemeClr val="accent1"/>
              </a:solidFill>
            </a:ln>
          </p:spPr>
          <p:txBody>
            <a:bodyPr wrap="square" lIns="0" tIns="0" rIns="0" bIns="0" rtlCol="0"/>
            <a:lstStyle/>
            <a:p>
              <a:endParaRPr/>
            </a:p>
          </p:txBody>
        </p:sp>
        <p:sp>
          <p:nvSpPr>
            <p:cNvPr id="81" name="object 28">
              <a:extLst>
                <a:ext uri="{FF2B5EF4-FFF2-40B4-BE49-F238E27FC236}">
                  <a16:creationId xmlns:a16="http://schemas.microsoft.com/office/drawing/2014/main" id="{A86B55A8-AD85-8148-87D5-A2371C99D8D2}"/>
                </a:ext>
              </a:extLst>
            </p:cNvPr>
            <p:cNvSpPr/>
            <p:nvPr/>
          </p:nvSpPr>
          <p:spPr>
            <a:xfrm>
              <a:off x="647602" y="4541066"/>
              <a:ext cx="0" cy="1367790"/>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
        <p:nvSpPr>
          <p:cNvPr id="82" name="Slide Number Placeholder 5">
            <a:extLst>
              <a:ext uri="{FF2B5EF4-FFF2-40B4-BE49-F238E27FC236}">
                <a16:creationId xmlns:a16="http://schemas.microsoft.com/office/drawing/2014/main" id="{B9E44DC8-AB7C-394C-8E38-489C44522C83}"/>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185348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Intro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198970" cy="1602589"/>
          </a:xfrm>
        </p:spPr>
        <p:txBody>
          <a:bodyPr lIns="0" tIns="0" rIns="0" bIns="0">
            <a:noAutofit/>
          </a:bodyPr>
          <a:lstStyle>
            <a:lvl1pPr algn="ctr">
              <a:defRPr sz="1100" b="1" i="0" spc="400" baseline="0">
                <a:solidFill>
                  <a:srgbClr val="FFFFFF"/>
                </a:solidFill>
                <a:latin typeface="Obviously Wide Semi" pitchFamily="82" charset="77"/>
              </a:defRPr>
            </a:lvl1pPr>
          </a:lstStyle>
          <a:p>
            <a:r>
              <a:rPr lang="en-US" dirty="0"/>
              <a:t>CLICK TO ADD TITLE</a:t>
            </a:r>
          </a:p>
        </p:txBody>
      </p:sp>
      <p:sp>
        <p:nvSpPr>
          <p:cNvPr id="5" name="Slide Number Placeholder 4">
            <a:extLst>
              <a:ext uri="{FF2B5EF4-FFF2-40B4-BE49-F238E27FC236}">
                <a16:creationId xmlns:a16="http://schemas.microsoft.com/office/drawing/2014/main" id="{F62A5DB0-4924-BB49-820C-024D595F7CA7}"/>
              </a:ext>
            </a:extLst>
          </p:cNvPr>
          <p:cNvSpPr>
            <a:spLocks noGrp="1"/>
          </p:cNvSpPr>
          <p:nvPr>
            <p:ph type="sldNum" sz="quarter" idx="12"/>
          </p:nvPr>
        </p:nvSpPr>
        <p:spPr>
          <a:xfrm>
            <a:off x="9448800" y="6467846"/>
            <a:ext cx="2743200" cy="365125"/>
          </a:xfrm>
        </p:spPr>
        <p:txBody>
          <a:bodyPr/>
          <a:lstStyle>
            <a:lvl1pPr>
              <a:defRPr b="1" i="0">
                <a:solidFill>
                  <a:srgbClr val="FFFFFF"/>
                </a:solidFill>
                <a:latin typeface="Gentona Book" pitchFamily="2" charset="77"/>
              </a:defRPr>
            </a:lvl1pPr>
          </a:lstStyle>
          <a:p>
            <a:fld id="{56B21313-48D6-BF45-9C7F-8CB603AB36D7}" type="slidenum">
              <a:rPr lang="en-US" smtClean="0"/>
              <a:pPr/>
              <a:t>‹#›</a:t>
            </a:fld>
            <a:endParaRPr lang="en-US"/>
          </a:p>
        </p:txBody>
      </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4779963" y="1731963"/>
            <a:ext cx="2722493" cy="3254375"/>
          </a:xfrm>
          <a:solidFill>
            <a:srgbClr val="FFFFFF"/>
          </a:solidFill>
        </p:spPr>
        <p:txBody>
          <a:bodyPr/>
          <a:lstStyle/>
          <a:p>
            <a:r>
              <a:rPr lang="en-US" dirty="0"/>
              <a:t>CLICK TO ADD PHOTO</a:t>
            </a:r>
          </a:p>
        </p:txBody>
      </p:sp>
      <p:sp>
        <p:nvSpPr>
          <p:cNvPr id="34" name="Picture Placeholder 32">
            <a:extLst>
              <a:ext uri="{FF2B5EF4-FFF2-40B4-BE49-F238E27FC236}">
                <a16:creationId xmlns:a16="http://schemas.microsoft.com/office/drawing/2014/main" id="{9EE5868A-D875-504B-BFAC-08676BF0F86E}"/>
              </a:ext>
            </a:extLst>
          </p:cNvPr>
          <p:cNvSpPr>
            <a:spLocks noGrp="1"/>
          </p:cNvSpPr>
          <p:nvPr>
            <p:ph type="pic" sz="quarter" idx="14" hasCustomPrompt="1"/>
          </p:nvPr>
        </p:nvSpPr>
        <p:spPr>
          <a:xfrm>
            <a:off x="8065957" y="1731963"/>
            <a:ext cx="2722493"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779963" y="5108946"/>
            <a:ext cx="272249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8" name="Text Placeholder 36">
            <a:extLst>
              <a:ext uri="{FF2B5EF4-FFF2-40B4-BE49-F238E27FC236}">
                <a16:creationId xmlns:a16="http://schemas.microsoft.com/office/drawing/2014/main" id="{1ED53BDF-8FC7-5B41-8852-DA848F467A45}"/>
              </a:ext>
            </a:extLst>
          </p:cNvPr>
          <p:cNvSpPr>
            <a:spLocks noGrp="1"/>
          </p:cNvSpPr>
          <p:nvPr>
            <p:ph type="body" sz="quarter" idx="17" hasCustomPrompt="1"/>
          </p:nvPr>
        </p:nvSpPr>
        <p:spPr>
          <a:xfrm>
            <a:off x="8065957" y="5108946"/>
            <a:ext cx="272249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grpSp>
        <p:nvGrpSpPr>
          <p:cNvPr id="85" name="Group 84">
            <a:extLst>
              <a:ext uri="{FF2B5EF4-FFF2-40B4-BE49-F238E27FC236}">
                <a16:creationId xmlns:a16="http://schemas.microsoft.com/office/drawing/2014/main" id="{692053BC-100E-1E4C-8584-91DF3A12FF64}"/>
              </a:ext>
            </a:extLst>
          </p:cNvPr>
          <p:cNvGrpSpPr/>
          <p:nvPr userDrawn="1"/>
        </p:nvGrpSpPr>
        <p:grpSpPr>
          <a:xfrm>
            <a:off x="97535" y="2597085"/>
            <a:ext cx="11692127" cy="1663832"/>
            <a:chOff x="240378" y="4483837"/>
            <a:chExt cx="19200675" cy="2548833"/>
          </a:xfrm>
        </p:grpSpPr>
        <p:sp>
          <p:nvSpPr>
            <p:cNvPr id="86" name="object 8">
              <a:extLst>
                <a:ext uri="{FF2B5EF4-FFF2-40B4-BE49-F238E27FC236}">
                  <a16:creationId xmlns:a16="http://schemas.microsoft.com/office/drawing/2014/main" id="{32545720-8782-4A47-AD1F-C5A20118E79B}"/>
                </a:ext>
              </a:extLst>
            </p:cNvPr>
            <p:cNvSpPr/>
            <p:nvPr/>
          </p:nvSpPr>
          <p:spPr>
            <a:xfrm>
              <a:off x="624383" y="5628290"/>
              <a:ext cx="0" cy="1367790"/>
            </a:xfrm>
            <a:custGeom>
              <a:avLst/>
              <a:gdLst/>
              <a:ahLst/>
              <a:cxnLst/>
              <a:rect l="l" t="t" r="r" b="b"/>
              <a:pathLst>
                <a:path h="1367790">
                  <a:moveTo>
                    <a:pt x="0" y="1367591"/>
                  </a:moveTo>
                  <a:lnTo>
                    <a:pt x="0" y="0"/>
                  </a:lnTo>
                </a:path>
              </a:pathLst>
            </a:custGeom>
            <a:ln w="38700">
              <a:solidFill>
                <a:schemeClr val="accent1"/>
              </a:solidFill>
            </a:ln>
          </p:spPr>
          <p:txBody>
            <a:bodyPr wrap="square" lIns="0" tIns="0" rIns="0" bIns="0" rtlCol="0"/>
            <a:lstStyle/>
            <a:p>
              <a:endParaRPr/>
            </a:p>
          </p:txBody>
        </p:sp>
        <p:sp>
          <p:nvSpPr>
            <p:cNvPr id="87" name="object 9">
              <a:extLst>
                <a:ext uri="{FF2B5EF4-FFF2-40B4-BE49-F238E27FC236}">
                  <a16:creationId xmlns:a16="http://schemas.microsoft.com/office/drawing/2014/main" id="{54098C2E-05B6-CA40-952B-040F9555BC81}"/>
                </a:ext>
              </a:extLst>
            </p:cNvPr>
            <p:cNvSpPr/>
            <p:nvPr/>
          </p:nvSpPr>
          <p:spPr>
            <a:xfrm>
              <a:off x="5883289" y="5628290"/>
              <a:ext cx="0" cy="1367790"/>
            </a:xfrm>
            <a:custGeom>
              <a:avLst/>
              <a:gdLst/>
              <a:ahLst/>
              <a:cxnLst/>
              <a:rect l="l" t="t" r="r" b="b"/>
              <a:pathLst>
                <a:path h="1367790">
                  <a:moveTo>
                    <a:pt x="0" y="1367591"/>
                  </a:moveTo>
                  <a:lnTo>
                    <a:pt x="0" y="0"/>
                  </a:lnTo>
                </a:path>
              </a:pathLst>
            </a:custGeom>
            <a:ln w="37506">
              <a:solidFill>
                <a:schemeClr val="accent1"/>
              </a:solidFill>
            </a:ln>
          </p:spPr>
          <p:txBody>
            <a:bodyPr wrap="square" lIns="0" tIns="0" rIns="0" bIns="0" rtlCol="0"/>
            <a:lstStyle/>
            <a:p>
              <a:endParaRPr/>
            </a:p>
          </p:txBody>
        </p:sp>
        <p:sp>
          <p:nvSpPr>
            <p:cNvPr id="88" name="object 10">
              <a:extLst>
                <a:ext uri="{FF2B5EF4-FFF2-40B4-BE49-F238E27FC236}">
                  <a16:creationId xmlns:a16="http://schemas.microsoft.com/office/drawing/2014/main" id="{0F4FE4BE-67BE-8641-9A0D-151EA3644C9F}"/>
                </a:ext>
              </a:extLst>
            </p:cNvPr>
            <p:cNvSpPr/>
            <p:nvPr/>
          </p:nvSpPr>
          <p:spPr>
            <a:xfrm>
              <a:off x="6314331"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dirty="0"/>
            </a:p>
          </p:txBody>
        </p:sp>
        <p:sp>
          <p:nvSpPr>
            <p:cNvPr id="89" name="object 11">
              <a:extLst>
                <a:ext uri="{FF2B5EF4-FFF2-40B4-BE49-F238E27FC236}">
                  <a16:creationId xmlns:a16="http://schemas.microsoft.com/office/drawing/2014/main" id="{EA213950-9247-C147-8C22-5F9A5FA8B8FF}"/>
                </a:ext>
              </a:extLst>
            </p:cNvPr>
            <p:cNvSpPr/>
            <p:nvPr/>
          </p:nvSpPr>
          <p:spPr>
            <a:xfrm>
              <a:off x="7345512"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dirty="0"/>
            </a:p>
          </p:txBody>
        </p:sp>
        <p:sp>
          <p:nvSpPr>
            <p:cNvPr id="90" name="object 12">
              <a:extLst>
                <a:ext uri="{FF2B5EF4-FFF2-40B4-BE49-F238E27FC236}">
                  <a16:creationId xmlns:a16="http://schemas.microsoft.com/office/drawing/2014/main" id="{D552F07D-CCD4-674E-8CB4-9D14C30D664F}"/>
                </a:ext>
              </a:extLst>
            </p:cNvPr>
            <p:cNvSpPr/>
            <p:nvPr/>
          </p:nvSpPr>
          <p:spPr>
            <a:xfrm>
              <a:off x="19304337"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91" name="object 13">
              <a:extLst>
                <a:ext uri="{FF2B5EF4-FFF2-40B4-BE49-F238E27FC236}">
                  <a16:creationId xmlns:a16="http://schemas.microsoft.com/office/drawing/2014/main" id="{E0CD567D-CD33-2F41-B7D3-726E41505F1D}"/>
                </a:ext>
              </a:extLst>
            </p:cNvPr>
            <p:cNvSpPr/>
            <p:nvPr/>
          </p:nvSpPr>
          <p:spPr>
            <a:xfrm>
              <a:off x="6900865" y="5628290"/>
              <a:ext cx="0" cy="1367790"/>
            </a:xfrm>
            <a:custGeom>
              <a:avLst/>
              <a:gdLst/>
              <a:ahLst/>
              <a:cxnLst/>
              <a:rect l="l" t="t" r="r" b="b"/>
              <a:pathLst>
                <a:path h="1367790">
                  <a:moveTo>
                    <a:pt x="0" y="1367591"/>
                  </a:moveTo>
                  <a:lnTo>
                    <a:pt x="0" y="0"/>
                  </a:lnTo>
                </a:path>
              </a:pathLst>
            </a:custGeom>
            <a:ln w="30365">
              <a:solidFill>
                <a:schemeClr val="accent1"/>
              </a:solidFill>
            </a:ln>
          </p:spPr>
          <p:txBody>
            <a:bodyPr wrap="square" lIns="0" tIns="0" rIns="0" bIns="0" rtlCol="0"/>
            <a:lstStyle/>
            <a:p>
              <a:endParaRPr/>
            </a:p>
          </p:txBody>
        </p:sp>
        <p:sp>
          <p:nvSpPr>
            <p:cNvPr id="92" name="object 14">
              <a:extLst>
                <a:ext uri="{FF2B5EF4-FFF2-40B4-BE49-F238E27FC236}">
                  <a16:creationId xmlns:a16="http://schemas.microsoft.com/office/drawing/2014/main" id="{23D66A8C-AA0B-9A41-9D28-0BF2EA143ED1}"/>
                </a:ext>
              </a:extLst>
            </p:cNvPr>
            <p:cNvSpPr/>
            <p:nvPr/>
          </p:nvSpPr>
          <p:spPr>
            <a:xfrm>
              <a:off x="12558584" y="5664880"/>
              <a:ext cx="0" cy="1367790"/>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p>
          </p:txBody>
        </p:sp>
        <p:sp>
          <p:nvSpPr>
            <p:cNvPr id="93" name="object 15">
              <a:extLst>
                <a:ext uri="{FF2B5EF4-FFF2-40B4-BE49-F238E27FC236}">
                  <a16:creationId xmlns:a16="http://schemas.microsoft.com/office/drawing/2014/main" id="{312B4F19-4683-2043-9563-F5086F2DB24B}"/>
                </a:ext>
              </a:extLst>
            </p:cNvPr>
            <p:cNvSpPr/>
            <p:nvPr/>
          </p:nvSpPr>
          <p:spPr>
            <a:xfrm>
              <a:off x="18205244"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94" name="object 16">
              <a:extLst>
                <a:ext uri="{FF2B5EF4-FFF2-40B4-BE49-F238E27FC236}">
                  <a16:creationId xmlns:a16="http://schemas.microsoft.com/office/drawing/2014/main" id="{C91EBDEE-B495-7542-847C-2E054EED3E27}"/>
                </a:ext>
              </a:extLst>
            </p:cNvPr>
            <p:cNvSpPr/>
            <p:nvPr/>
          </p:nvSpPr>
          <p:spPr>
            <a:xfrm>
              <a:off x="7755302"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95" name="object 17">
              <a:extLst>
                <a:ext uri="{FF2B5EF4-FFF2-40B4-BE49-F238E27FC236}">
                  <a16:creationId xmlns:a16="http://schemas.microsoft.com/office/drawing/2014/main" id="{9E3B485F-A63B-3841-B71C-5E79A3A28241}"/>
                </a:ext>
              </a:extLst>
            </p:cNvPr>
            <p:cNvSpPr/>
            <p:nvPr/>
          </p:nvSpPr>
          <p:spPr>
            <a:xfrm>
              <a:off x="18771889" y="5628290"/>
              <a:ext cx="0" cy="1367790"/>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p>
          </p:txBody>
        </p:sp>
        <p:sp>
          <p:nvSpPr>
            <p:cNvPr id="96" name="object 18">
              <a:extLst>
                <a:ext uri="{FF2B5EF4-FFF2-40B4-BE49-F238E27FC236}">
                  <a16:creationId xmlns:a16="http://schemas.microsoft.com/office/drawing/2014/main" id="{EDD8033C-7399-3E43-8B52-45E11D46B5AE}"/>
                </a:ext>
              </a:extLst>
            </p:cNvPr>
            <p:cNvSpPr/>
            <p:nvPr/>
          </p:nvSpPr>
          <p:spPr>
            <a:xfrm>
              <a:off x="18869996" y="4738307"/>
              <a:ext cx="0" cy="1367790"/>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p>
          </p:txBody>
        </p:sp>
        <p:sp>
          <p:nvSpPr>
            <p:cNvPr id="97" name="object 19">
              <a:extLst>
                <a:ext uri="{FF2B5EF4-FFF2-40B4-BE49-F238E27FC236}">
                  <a16:creationId xmlns:a16="http://schemas.microsoft.com/office/drawing/2014/main" id="{C6FE9C42-FBF4-274C-881A-DEB9993B1618}"/>
                </a:ext>
              </a:extLst>
            </p:cNvPr>
            <p:cNvSpPr/>
            <p:nvPr/>
          </p:nvSpPr>
          <p:spPr>
            <a:xfrm>
              <a:off x="18286977" y="4541066"/>
              <a:ext cx="0" cy="1367790"/>
            </a:xfrm>
            <a:custGeom>
              <a:avLst/>
              <a:gdLst/>
              <a:ahLst/>
              <a:cxnLst/>
              <a:rect l="l" t="t" r="r" b="b"/>
              <a:pathLst>
                <a:path h="1367789">
                  <a:moveTo>
                    <a:pt x="0" y="1367581"/>
                  </a:moveTo>
                  <a:lnTo>
                    <a:pt x="0" y="0"/>
                  </a:lnTo>
                </a:path>
              </a:pathLst>
            </a:custGeom>
            <a:ln w="32742">
              <a:solidFill>
                <a:schemeClr val="accent1"/>
              </a:solidFill>
            </a:ln>
          </p:spPr>
          <p:txBody>
            <a:bodyPr wrap="square" lIns="0" tIns="0" rIns="0" bIns="0" rtlCol="0"/>
            <a:lstStyle/>
            <a:p>
              <a:endParaRPr/>
            </a:p>
          </p:txBody>
        </p:sp>
        <p:sp>
          <p:nvSpPr>
            <p:cNvPr id="98" name="object 20">
              <a:extLst>
                <a:ext uri="{FF2B5EF4-FFF2-40B4-BE49-F238E27FC236}">
                  <a16:creationId xmlns:a16="http://schemas.microsoft.com/office/drawing/2014/main" id="{43798913-FAF2-3D4E-9A99-A9098B8D10C1}"/>
                </a:ext>
              </a:extLst>
            </p:cNvPr>
            <p:cNvSpPr/>
            <p:nvPr/>
          </p:nvSpPr>
          <p:spPr>
            <a:xfrm>
              <a:off x="12983672" y="5422101"/>
              <a:ext cx="0" cy="1367790"/>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p>
          </p:txBody>
        </p:sp>
        <p:sp>
          <p:nvSpPr>
            <p:cNvPr id="99" name="object 21">
              <a:extLst>
                <a:ext uri="{FF2B5EF4-FFF2-40B4-BE49-F238E27FC236}">
                  <a16:creationId xmlns:a16="http://schemas.microsoft.com/office/drawing/2014/main" id="{6ECBBF80-A38A-4A47-B265-EDDD8AF3C2F7}"/>
                </a:ext>
              </a:extLst>
            </p:cNvPr>
            <p:cNvSpPr/>
            <p:nvPr/>
          </p:nvSpPr>
          <p:spPr>
            <a:xfrm>
              <a:off x="12624669" y="4483837"/>
              <a:ext cx="0" cy="1367790"/>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p>
          </p:txBody>
        </p:sp>
        <p:sp>
          <p:nvSpPr>
            <p:cNvPr id="100" name="object 22">
              <a:extLst>
                <a:ext uri="{FF2B5EF4-FFF2-40B4-BE49-F238E27FC236}">
                  <a16:creationId xmlns:a16="http://schemas.microsoft.com/office/drawing/2014/main" id="{C0F9BFFD-388F-6C49-98CD-ED33AD82BF2A}"/>
                </a:ext>
              </a:extLst>
            </p:cNvPr>
            <p:cNvSpPr/>
            <p:nvPr/>
          </p:nvSpPr>
          <p:spPr>
            <a:xfrm>
              <a:off x="6916374" y="4541066"/>
              <a:ext cx="0" cy="1367790"/>
            </a:xfrm>
            <a:custGeom>
              <a:avLst/>
              <a:gdLst/>
              <a:ahLst/>
              <a:cxnLst/>
              <a:rect l="l" t="t" r="r" b="b"/>
              <a:pathLst>
                <a:path h="1367789">
                  <a:moveTo>
                    <a:pt x="0" y="1367581"/>
                  </a:moveTo>
                  <a:lnTo>
                    <a:pt x="0" y="0"/>
                  </a:lnTo>
                </a:path>
              </a:pathLst>
            </a:custGeom>
            <a:ln w="16072">
              <a:solidFill>
                <a:schemeClr val="accent1"/>
              </a:solidFill>
            </a:ln>
          </p:spPr>
          <p:txBody>
            <a:bodyPr wrap="square" lIns="0" tIns="0" rIns="0" bIns="0" rtlCol="0"/>
            <a:lstStyle/>
            <a:p>
              <a:endParaRPr/>
            </a:p>
          </p:txBody>
        </p:sp>
        <p:sp>
          <p:nvSpPr>
            <p:cNvPr id="101" name="object 23">
              <a:extLst>
                <a:ext uri="{FF2B5EF4-FFF2-40B4-BE49-F238E27FC236}">
                  <a16:creationId xmlns:a16="http://schemas.microsoft.com/office/drawing/2014/main" id="{C814F3D8-E823-B44C-80F2-1CA8D3806A86}"/>
                </a:ext>
              </a:extLst>
            </p:cNvPr>
            <p:cNvSpPr/>
            <p:nvPr/>
          </p:nvSpPr>
          <p:spPr>
            <a:xfrm>
              <a:off x="7380410"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2" name="object 24">
              <a:extLst>
                <a:ext uri="{FF2B5EF4-FFF2-40B4-BE49-F238E27FC236}">
                  <a16:creationId xmlns:a16="http://schemas.microsoft.com/office/drawing/2014/main" id="{524FB99C-8B17-3B41-BE4C-CF65A5FA4BD6}"/>
                </a:ext>
              </a:extLst>
            </p:cNvPr>
            <p:cNvSpPr/>
            <p:nvPr/>
          </p:nvSpPr>
          <p:spPr>
            <a:xfrm>
              <a:off x="19441053"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3" name="object 25">
              <a:extLst>
                <a:ext uri="{FF2B5EF4-FFF2-40B4-BE49-F238E27FC236}">
                  <a16:creationId xmlns:a16="http://schemas.microsoft.com/office/drawing/2014/main" id="{8B113C69-7A01-EE4E-BDA7-89A955A66C29}"/>
                </a:ext>
              </a:extLst>
            </p:cNvPr>
            <p:cNvSpPr/>
            <p:nvPr/>
          </p:nvSpPr>
          <p:spPr>
            <a:xfrm>
              <a:off x="6366464"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104" name="object 26">
              <a:extLst>
                <a:ext uri="{FF2B5EF4-FFF2-40B4-BE49-F238E27FC236}">
                  <a16:creationId xmlns:a16="http://schemas.microsoft.com/office/drawing/2014/main" id="{2CB9B50F-D403-2F42-811B-B2A9A5953980}"/>
                </a:ext>
              </a:extLst>
            </p:cNvPr>
            <p:cNvSpPr/>
            <p:nvPr/>
          </p:nvSpPr>
          <p:spPr>
            <a:xfrm>
              <a:off x="240378"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5" name="object 27">
              <a:extLst>
                <a:ext uri="{FF2B5EF4-FFF2-40B4-BE49-F238E27FC236}">
                  <a16:creationId xmlns:a16="http://schemas.microsoft.com/office/drawing/2014/main" id="{7DAC9B2E-09C0-FA4B-A612-CCE0602E2EB3}"/>
                </a:ext>
              </a:extLst>
            </p:cNvPr>
            <p:cNvSpPr/>
            <p:nvPr/>
          </p:nvSpPr>
          <p:spPr>
            <a:xfrm>
              <a:off x="240379"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106" name="object 28">
              <a:extLst>
                <a:ext uri="{FF2B5EF4-FFF2-40B4-BE49-F238E27FC236}">
                  <a16:creationId xmlns:a16="http://schemas.microsoft.com/office/drawing/2014/main" id="{3CD5AFA5-40F0-9D46-A60E-1006FBFB042E}"/>
                </a:ext>
              </a:extLst>
            </p:cNvPr>
            <p:cNvSpPr/>
            <p:nvPr/>
          </p:nvSpPr>
          <p:spPr>
            <a:xfrm>
              <a:off x="5945333" y="4541066"/>
              <a:ext cx="0" cy="1367790"/>
            </a:xfrm>
            <a:custGeom>
              <a:avLst/>
              <a:gdLst/>
              <a:ahLst/>
              <a:cxnLst/>
              <a:rect l="l" t="t" r="r" b="b"/>
              <a:pathLst>
                <a:path h="1367789">
                  <a:moveTo>
                    <a:pt x="0" y="1367581"/>
                  </a:moveTo>
                  <a:lnTo>
                    <a:pt x="0" y="0"/>
                  </a:lnTo>
                </a:path>
              </a:pathLst>
            </a:custGeom>
            <a:ln w="8931">
              <a:solidFill>
                <a:schemeClr val="accent1"/>
              </a:solidFill>
            </a:ln>
          </p:spPr>
          <p:txBody>
            <a:bodyPr wrap="square" lIns="0" tIns="0" rIns="0" bIns="0" rtlCol="0"/>
            <a:lstStyle/>
            <a:p>
              <a:endParaRPr/>
            </a:p>
          </p:txBody>
        </p:sp>
        <p:sp>
          <p:nvSpPr>
            <p:cNvPr id="107" name="object 29">
              <a:extLst>
                <a:ext uri="{FF2B5EF4-FFF2-40B4-BE49-F238E27FC236}">
                  <a16:creationId xmlns:a16="http://schemas.microsoft.com/office/drawing/2014/main" id="{A69DFDBC-31F5-7C43-BC33-DA9E3A05C44A}"/>
                </a:ext>
              </a:extLst>
            </p:cNvPr>
            <p:cNvSpPr/>
            <p:nvPr/>
          </p:nvSpPr>
          <p:spPr>
            <a:xfrm>
              <a:off x="647602" y="4541066"/>
              <a:ext cx="0" cy="1367790"/>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Tree>
    <p:extLst>
      <p:ext uri="{BB962C8B-B14F-4D97-AF65-F5344CB8AC3E}">
        <p14:creationId xmlns:p14="http://schemas.microsoft.com/office/powerpoint/2010/main" val="3181859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Intro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198970" cy="1602589"/>
          </a:xfrm>
        </p:spPr>
        <p:txBody>
          <a:bodyPr lIns="0" tIns="0" rIns="0" bIns="0">
            <a:noAutofit/>
          </a:bodyPr>
          <a:lstStyle>
            <a:lvl1pPr algn="ctr">
              <a:defRPr sz="1100" b="1" i="0" spc="400" baseline="0">
                <a:solidFill>
                  <a:srgbClr val="FFFFFF"/>
                </a:solidFill>
                <a:latin typeface="Obviously Wide Semi" pitchFamily="82" charset="77"/>
              </a:defRPr>
            </a:lvl1pPr>
          </a:lstStyle>
          <a:p>
            <a:r>
              <a:rPr lang="en-US" dirty="0"/>
              <a:t>CLICK TO ADD TITLE</a:t>
            </a:r>
          </a:p>
        </p:txBody>
      </p:sp>
      <p:grpSp>
        <p:nvGrpSpPr>
          <p:cNvPr id="9" name="Group 8">
            <a:extLst>
              <a:ext uri="{FF2B5EF4-FFF2-40B4-BE49-F238E27FC236}">
                <a16:creationId xmlns:a16="http://schemas.microsoft.com/office/drawing/2014/main" id="{2A9D808A-998A-5041-BFB1-7A2946F9ABE8}"/>
              </a:ext>
            </a:extLst>
          </p:cNvPr>
          <p:cNvGrpSpPr/>
          <p:nvPr userDrawn="1"/>
        </p:nvGrpSpPr>
        <p:grpSpPr>
          <a:xfrm>
            <a:off x="97536" y="2597084"/>
            <a:ext cx="11692128" cy="1663833"/>
            <a:chOff x="240378" y="4483837"/>
            <a:chExt cx="19200675" cy="2548833"/>
          </a:xfrm>
        </p:grpSpPr>
        <p:sp>
          <p:nvSpPr>
            <p:cNvPr id="10" name="object 7">
              <a:extLst>
                <a:ext uri="{FF2B5EF4-FFF2-40B4-BE49-F238E27FC236}">
                  <a16:creationId xmlns:a16="http://schemas.microsoft.com/office/drawing/2014/main" id="{8BB2DE5B-3FFD-ED4A-B1E5-CB90D9211F74}"/>
                </a:ext>
              </a:extLst>
            </p:cNvPr>
            <p:cNvSpPr/>
            <p:nvPr/>
          </p:nvSpPr>
          <p:spPr>
            <a:xfrm>
              <a:off x="624383" y="5628290"/>
              <a:ext cx="0" cy="1367790"/>
            </a:xfrm>
            <a:custGeom>
              <a:avLst/>
              <a:gdLst/>
              <a:ahLst/>
              <a:cxnLst/>
              <a:rect l="l" t="t" r="r" b="b"/>
              <a:pathLst>
                <a:path h="1367790">
                  <a:moveTo>
                    <a:pt x="0" y="1367591"/>
                  </a:moveTo>
                  <a:lnTo>
                    <a:pt x="0" y="0"/>
                  </a:lnTo>
                </a:path>
              </a:pathLst>
            </a:custGeom>
            <a:ln w="38700">
              <a:solidFill>
                <a:schemeClr val="accent1"/>
              </a:solidFill>
            </a:ln>
          </p:spPr>
          <p:txBody>
            <a:bodyPr wrap="square" lIns="0" tIns="0" rIns="0" bIns="0" rtlCol="0"/>
            <a:lstStyle/>
            <a:p>
              <a:endParaRPr/>
            </a:p>
          </p:txBody>
        </p:sp>
        <p:sp>
          <p:nvSpPr>
            <p:cNvPr id="11" name="object 8">
              <a:extLst>
                <a:ext uri="{FF2B5EF4-FFF2-40B4-BE49-F238E27FC236}">
                  <a16:creationId xmlns:a16="http://schemas.microsoft.com/office/drawing/2014/main" id="{74A3DAC4-4AFD-8D42-A1DD-8315FADF171F}"/>
                </a:ext>
              </a:extLst>
            </p:cNvPr>
            <p:cNvSpPr/>
            <p:nvPr/>
          </p:nvSpPr>
          <p:spPr>
            <a:xfrm>
              <a:off x="5883289" y="5628290"/>
              <a:ext cx="0" cy="1367790"/>
            </a:xfrm>
            <a:custGeom>
              <a:avLst/>
              <a:gdLst/>
              <a:ahLst/>
              <a:cxnLst/>
              <a:rect l="l" t="t" r="r" b="b"/>
              <a:pathLst>
                <a:path h="1367790">
                  <a:moveTo>
                    <a:pt x="0" y="1367591"/>
                  </a:moveTo>
                  <a:lnTo>
                    <a:pt x="0" y="0"/>
                  </a:lnTo>
                </a:path>
              </a:pathLst>
            </a:custGeom>
            <a:ln w="37506">
              <a:solidFill>
                <a:schemeClr val="accent1"/>
              </a:solidFill>
            </a:ln>
          </p:spPr>
          <p:txBody>
            <a:bodyPr wrap="square" lIns="0" tIns="0" rIns="0" bIns="0" rtlCol="0"/>
            <a:lstStyle/>
            <a:p>
              <a:endParaRPr/>
            </a:p>
          </p:txBody>
        </p:sp>
        <p:sp>
          <p:nvSpPr>
            <p:cNvPr id="12" name="object 9">
              <a:extLst>
                <a:ext uri="{FF2B5EF4-FFF2-40B4-BE49-F238E27FC236}">
                  <a16:creationId xmlns:a16="http://schemas.microsoft.com/office/drawing/2014/main" id="{943264AF-72D4-0348-9907-1B87C4EE0386}"/>
                </a:ext>
              </a:extLst>
            </p:cNvPr>
            <p:cNvSpPr/>
            <p:nvPr/>
          </p:nvSpPr>
          <p:spPr>
            <a:xfrm>
              <a:off x="6314331"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3" name="object 10">
              <a:extLst>
                <a:ext uri="{FF2B5EF4-FFF2-40B4-BE49-F238E27FC236}">
                  <a16:creationId xmlns:a16="http://schemas.microsoft.com/office/drawing/2014/main" id="{F8DCC481-A695-E042-87D4-5CF1C327D425}"/>
                </a:ext>
              </a:extLst>
            </p:cNvPr>
            <p:cNvSpPr/>
            <p:nvPr/>
          </p:nvSpPr>
          <p:spPr>
            <a:xfrm>
              <a:off x="7345512"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14" name="object 11">
              <a:extLst>
                <a:ext uri="{FF2B5EF4-FFF2-40B4-BE49-F238E27FC236}">
                  <a16:creationId xmlns:a16="http://schemas.microsoft.com/office/drawing/2014/main" id="{8C5119C7-70B9-314A-A284-CC11B82D9A19}"/>
                </a:ext>
              </a:extLst>
            </p:cNvPr>
            <p:cNvSpPr/>
            <p:nvPr/>
          </p:nvSpPr>
          <p:spPr>
            <a:xfrm>
              <a:off x="19304337" y="5628290"/>
              <a:ext cx="0" cy="1367790"/>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15" name="object 12">
              <a:extLst>
                <a:ext uri="{FF2B5EF4-FFF2-40B4-BE49-F238E27FC236}">
                  <a16:creationId xmlns:a16="http://schemas.microsoft.com/office/drawing/2014/main" id="{A790CFD8-B3EE-3B4B-B030-4DC4CB5E6044}"/>
                </a:ext>
              </a:extLst>
            </p:cNvPr>
            <p:cNvSpPr/>
            <p:nvPr/>
          </p:nvSpPr>
          <p:spPr>
            <a:xfrm>
              <a:off x="6900865" y="5628290"/>
              <a:ext cx="0" cy="1367790"/>
            </a:xfrm>
            <a:custGeom>
              <a:avLst/>
              <a:gdLst/>
              <a:ahLst/>
              <a:cxnLst/>
              <a:rect l="l" t="t" r="r" b="b"/>
              <a:pathLst>
                <a:path h="1367790">
                  <a:moveTo>
                    <a:pt x="0" y="1367591"/>
                  </a:moveTo>
                  <a:lnTo>
                    <a:pt x="0" y="0"/>
                  </a:lnTo>
                </a:path>
              </a:pathLst>
            </a:custGeom>
            <a:ln w="30365">
              <a:solidFill>
                <a:schemeClr val="accent1"/>
              </a:solidFill>
            </a:ln>
          </p:spPr>
          <p:txBody>
            <a:bodyPr wrap="square" lIns="0" tIns="0" rIns="0" bIns="0" rtlCol="0"/>
            <a:lstStyle/>
            <a:p>
              <a:endParaRPr/>
            </a:p>
          </p:txBody>
        </p:sp>
        <p:sp>
          <p:nvSpPr>
            <p:cNvPr id="16" name="object 13">
              <a:extLst>
                <a:ext uri="{FF2B5EF4-FFF2-40B4-BE49-F238E27FC236}">
                  <a16:creationId xmlns:a16="http://schemas.microsoft.com/office/drawing/2014/main" id="{80F6F9EB-9F98-E747-89E5-9527BDB490FE}"/>
                </a:ext>
              </a:extLst>
            </p:cNvPr>
            <p:cNvSpPr/>
            <p:nvPr/>
          </p:nvSpPr>
          <p:spPr>
            <a:xfrm>
              <a:off x="11270664" y="5664880"/>
              <a:ext cx="0" cy="1367790"/>
            </a:xfrm>
            <a:custGeom>
              <a:avLst/>
              <a:gdLst/>
              <a:ahLst/>
              <a:cxnLst/>
              <a:rect l="l" t="t" r="r" b="b"/>
              <a:pathLst>
                <a:path h="1367790">
                  <a:moveTo>
                    <a:pt x="0" y="1367591"/>
                  </a:moveTo>
                  <a:lnTo>
                    <a:pt x="0" y="0"/>
                  </a:lnTo>
                </a:path>
              </a:pathLst>
            </a:custGeom>
            <a:ln w="18460">
              <a:solidFill>
                <a:schemeClr val="accent1"/>
              </a:solidFill>
            </a:ln>
          </p:spPr>
          <p:txBody>
            <a:bodyPr wrap="square" lIns="0" tIns="0" rIns="0" bIns="0" rtlCol="0"/>
            <a:lstStyle/>
            <a:p>
              <a:endParaRPr/>
            </a:p>
          </p:txBody>
        </p:sp>
        <p:sp>
          <p:nvSpPr>
            <p:cNvPr id="17" name="object 14">
              <a:extLst>
                <a:ext uri="{FF2B5EF4-FFF2-40B4-BE49-F238E27FC236}">
                  <a16:creationId xmlns:a16="http://schemas.microsoft.com/office/drawing/2014/main" id="{B36F2233-92DA-7D46-A0DE-85461A5DB1D4}"/>
                </a:ext>
              </a:extLst>
            </p:cNvPr>
            <p:cNvSpPr/>
            <p:nvPr/>
          </p:nvSpPr>
          <p:spPr>
            <a:xfrm>
              <a:off x="15300301"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18" name="object 15">
              <a:extLst>
                <a:ext uri="{FF2B5EF4-FFF2-40B4-BE49-F238E27FC236}">
                  <a16:creationId xmlns:a16="http://schemas.microsoft.com/office/drawing/2014/main" id="{4E2D492C-3EDE-C74B-B549-F35C07EA1682}"/>
                </a:ext>
              </a:extLst>
            </p:cNvPr>
            <p:cNvSpPr/>
            <p:nvPr/>
          </p:nvSpPr>
          <p:spPr>
            <a:xfrm>
              <a:off x="7755302" y="5628290"/>
              <a:ext cx="0" cy="1367790"/>
            </a:xfrm>
            <a:custGeom>
              <a:avLst/>
              <a:gdLst/>
              <a:ahLst/>
              <a:cxnLst/>
              <a:rect l="l" t="t" r="r" b="b"/>
              <a:pathLst>
                <a:path h="1367790">
                  <a:moveTo>
                    <a:pt x="0" y="1367591"/>
                  </a:moveTo>
                  <a:lnTo>
                    <a:pt x="0" y="0"/>
                  </a:lnTo>
                </a:path>
              </a:pathLst>
            </a:custGeom>
            <a:ln w="13695">
              <a:solidFill>
                <a:schemeClr val="accent1"/>
              </a:solidFill>
            </a:ln>
          </p:spPr>
          <p:txBody>
            <a:bodyPr wrap="square" lIns="0" tIns="0" rIns="0" bIns="0" rtlCol="0"/>
            <a:lstStyle/>
            <a:p>
              <a:endParaRPr/>
            </a:p>
          </p:txBody>
        </p:sp>
        <p:sp>
          <p:nvSpPr>
            <p:cNvPr id="19" name="object 16">
              <a:extLst>
                <a:ext uri="{FF2B5EF4-FFF2-40B4-BE49-F238E27FC236}">
                  <a16:creationId xmlns:a16="http://schemas.microsoft.com/office/drawing/2014/main" id="{18DBC867-C47F-654C-B38C-F8DCAC3AE98F}"/>
                </a:ext>
              </a:extLst>
            </p:cNvPr>
            <p:cNvSpPr/>
            <p:nvPr/>
          </p:nvSpPr>
          <p:spPr>
            <a:xfrm>
              <a:off x="15866947" y="5628290"/>
              <a:ext cx="0" cy="1367790"/>
            </a:xfrm>
            <a:custGeom>
              <a:avLst/>
              <a:gdLst/>
              <a:ahLst/>
              <a:cxnLst/>
              <a:rect l="l" t="t" r="r" b="b"/>
              <a:pathLst>
                <a:path h="1367790">
                  <a:moveTo>
                    <a:pt x="0" y="1367591"/>
                  </a:moveTo>
                  <a:lnTo>
                    <a:pt x="0" y="0"/>
                  </a:lnTo>
                </a:path>
              </a:pathLst>
            </a:custGeom>
            <a:ln w="7737">
              <a:solidFill>
                <a:schemeClr val="accent1"/>
              </a:solidFill>
            </a:ln>
          </p:spPr>
          <p:txBody>
            <a:bodyPr wrap="square" lIns="0" tIns="0" rIns="0" bIns="0" rtlCol="0"/>
            <a:lstStyle/>
            <a:p>
              <a:endParaRPr/>
            </a:p>
          </p:txBody>
        </p:sp>
        <p:sp>
          <p:nvSpPr>
            <p:cNvPr id="20" name="object 17">
              <a:extLst>
                <a:ext uri="{FF2B5EF4-FFF2-40B4-BE49-F238E27FC236}">
                  <a16:creationId xmlns:a16="http://schemas.microsoft.com/office/drawing/2014/main" id="{DDE6AE74-3EA2-9D4C-B18A-B9485EA57A66}"/>
                </a:ext>
              </a:extLst>
            </p:cNvPr>
            <p:cNvSpPr/>
            <p:nvPr/>
          </p:nvSpPr>
          <p:spPr>
            <a:xfrm>
              <a:off x="15965052" y="4738307"/>
              <a:ext cx="0" cy="1367790"/>
            </a:xfrm>
            <a:custGeom>
              <a:avLst/>
              <a:gdLst/>
              <a:ahLst/>
              <a:cxnLst/>
              <a:rect l="l" t="t" r="r" b="b"/>
              <a:pathLst>
                <a:path h="1367789">
                  <a:moveTo>
                    <a:pt x="0" y="1367581"/>
                  </a:moveTo>
                  <a:lnTo>
                    <a:pt x="0" y="0"/>
                  </a:lnTo>
                </a:path>
              </a:pathLst>
            </a:custGeom>
            <a:ln w="37506">
              <a:solidFill>
                <a:schemeClr val="accent1"/>
              </a:solidFill>
            </a:ln>
          </p:spPr>
          <p:txBody>
            <a:bodyPr wrap="square" lIns="0" tIns="0" rIns="0" bIns="0" rtlCol="0"/>
            <a:lstStyle/>
            <a:p>
              <a:endParaRPr/>
            </a:p>
          </p:txBody>
        </p:sp>
        <p:sp>
          <p:nvSpPr>
            <p:cNvPr id="21" name="object 18">
              <a:extLst>
                <a:ext uri="{FF2B5EF4-FFF2-40B4-BE49-F238E27FC236}">
                  <a16:creationId xmlns:a16="http://schemas.microsoft.com/office/drawing/2014/main" id="{A0EAA463-9738-8345-883E-EC969D00DDE2}"/>
                </a:ext>
              </a:extLst>
            </p:cNvPr>
            <p:cNvSpPr/>
            <p:nvPr/>
          </p:nvSpPr>
          <p:spPr>
            <a:xfrm>
              <a:off x="15382035" y="4541066"/>
              <a:ext cx="0" cy="1367790"/>
            </a:xfrm>
            <a:custGeom>
              <a:avLst/>
              <a:gdLst/>
              <a:ahLst/>
              <a:cxnLst/>
              <a:rect l="l" t="t" r="r" b="b"/>
              <a:pathLst>
                <a:path h="1367789">
                  <a:moveTo>
                    <a:pt x="0" y="1367581"/>
                  </a:moveTo>
                  <a:lnTo>
                    <a:pt x="0" y="0"/>
                  </a:lnTo>
                </a:path>
              </a:pathLst>
            </a:custGeom>
            <a:ln w="32742">
              <a:solidFill>
                <a:schemeClr val="accent1"/>
              </a:solidFill>
            </a:ln>
          </p:spPr>
          <p:txBody>
            <a:bodyPr wrap="square" lIns="0" tIns="0" rIns="0" bIns="0" rtlCol="0"/>
            <a:lstStyle/>
            <a:p>
              <a:endParaRPr/>
            </a:p>
          </p:txBody>
        </p:sp>
        <p:sp>
          <p:nvSpPr>
            <p:cNvPr id="22" name="object 19">
              <a:extLst>
                <a:ext uri="{FF2B5EF4-FFF2-40B4-BE49-F238E27FC236}">
                  <a16:creationId xmlns:a16="http://schemas.microsoft.com/office/drawing/2014/main" id="{A134924B-7C79-EB46-95A6-877C3B60E905}"/>
                </a:ext>
              </a:extLst>
            </p:cNvPr>
            <p:cNvSpPr/>
            <p:nvPr/>
          </p:nvSpPr>
          <p:spPr>
            <a:xfrm>
              <a:off x="11695753" y="5422101"/>
              <a:ext cx="0" cy="1367790"/>
            </a:xfrm>
            <a:custGeom>
              <a:avLst/>
              <a:gdLst/>
              <a:ahLst/>
              <a:cxnLst/>
              <a:rect l="l" t="t" r="r" b="b"/>
              <a:pathLst>
                <a:path h="1367790">
                  <a:moveTo>
                    <a:pt x="0" y="1367581"/>
                  </a:moveTo>
                  <a:lnTo>
                    <a:pt x="0" y="0"/>
                  </a:lnTo>
                </a:path>
              </a:pathLst>
            </a:custGeom>
            <a:ln w="32742">
              <a:solidFill>
                <a:schemeClr val="accent1"/>
              </a:solidFill>
            </a:ln>
          </p:spPr>
          <p:txBody>
            <a:bodyPr wrap="square" lIns="0" tIns="0" rIns="0" bIns="0" rtlCol="0"/>
            <a:lstStyle/>
            <a:p>
              <a:endParaRPr/>
            </a:p>
          </p:txBody>
        </p:sp>
        <p:sp>
          <p:nvSpPr>
            <p:cNvPr id="23" name="object 20">
              <a:extLst>
                <a:ext uri="{FF2B5EF4-FFF2-40B4-BE49-F238E27FC236}">
                  <a16:creationId xmlns:a16="http://schemas.microsoft.com/office/drawing/2014/main" id="{1EF490C6-E8DA-4542-93EE-30ADD1305A2B}"/>
                </a:ext>
              </a:extLst>
            </p:cNvPr>
            <p:cNvSpPr/>
            <p:nvPr/>
          </p:nvSpPr>
          <p:spPr>
            <a:xfrm>
              <a:off x="11336750" y="4483837"/>
              <a:ext cx="0" cy="1367790"/>
            </a:xfrm>
            <a:custGeom>
              <a:avLst/>
              <a:gdLst/>
              <a:ahLst/>
              <a:cxnLst/>
              <a:rect l="l" t="t" r="r" b="b"/>
              <a:pathLst>
                <a:path h="1367789">
                  <a:moveTo>
                    <a:pt x="0" y="1367581"/>
                  </a:moveTo>
                  <a:lnTo>
                    <a:pt x="0" y="0"/>
                  </a:lnTo>
                </a:path>
              </a:pathLst>
            </a:custGeom>
            <a:ln w="26794">
              <a:solidFill>
                <a:schemeClr val="accent1"/>
              </a:solidFill>
            </a:ln>
          </p:spPr>
          <p:txBody>
            <a:bodyPr wrap="square" lIns="0" tIns="0" rIns="0" bIns="0" rtlCol="0"/>
            <a:lstStyle/>
            <a:p>
              <a:endParaRPr/>
            </a:p>
          </p:txBody>
        </p:sp>
        <p:sp>
          <p:nvSpPr>
            <p:cNvPr id="24" name="object 21">
              <a:extLst>
                <a:ext uri="{FF2B5EF4-FFF2-40B4-BE49-F238E27FC236}">
                  <a16:creationId xmlns:a16="http://schemas.microsoft.com/office/drawing/2014/main" id="{68D33E33-5F94-404E-B2BB-FCEC25EBADD3}"/>
                </a:ext>
              </a:extLst>
            </p:cNvPr>
            <p:cNvSpPr/>
            <p:nvPr/>
          </p:nvSpPr>
          <p:spPr>
            <a:xfrm>
              <a:off x="6916374" y="4541066"/>
              <a:ext cx="0" cy="1367790"/>
            </a:xfrm>
            <a:custGeom>
              <a:avLst/>
              <a:gdLst/>
              <a:ahLst/>
              <a:cxnLst/>
              <a:rect l="l" t="t" r="r" b="b"/>
              <a:pathLst>
                <a:path h="1367789">
                  <a:moveTo>
                    <a:pt x="0" y="1367581"/>
                  </a:moveTo>
                  <a:lnTo>
                    <a:pt x="0" y="0"/>
                  </a:lnTo>
                </a:path>
              </a:pathLst>
            </a:custGeom>
            <a:ln w="16072">
              <a:solidFill>
                <a:schemeClr val="accent1"/>
              </a:solidFill>
            </a:ln>
          </p:spPr>
          <p:txBody>
            <a:bodyPr wrap="square" lIns="0" tIns="0" rIns="0" bIns="0" rtlCol="0"/>
            <a:lstStyle/>
            <a:p>
              <a:endParaRPr/>
            </a:p>
          </p:txBody>
        </p:sp>
        <p:sp>
          <p:nvSpPr>
            <p:cNvPr id="25" name="object 22">
              <a:extLst>
                <a:ext uri="{FF2B5EF4-FFF2-40B4-BE49-F238E27FC236}">
                  <a16:creationId xmlns:a16="http://schemas.microsoft.com/office/drawing/2014/main" id="{B9FCFFB0-0094-6448-87C3-0154061E6C27}"/>
                </a:ext>
              </a:extLst>
            </p:cNvPr>
            <p:cNvSpPr/>
            <p:nvPr/>
          </p:nvSpPr>
          <p:spPr>
            <a:xfrm>
              <a:off x="7380410"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26" name="object 23">
              <a:extLst>
                <a:ext uri="{FF2B5EF4-FFF2-40B4-BE49-F238E27FC236}">
                  <a16:creationId xmlns:a16="http://schemas.microsoft.com/office/drawing/2014/main" id="{CF8FCD71-F358-5C4E-934B-2BA8DB2A609C}"/>
                </a:ext>
              </a:extLst>
            </p:cNvPr>
            <p:cNvSpPr/>
            <p:nvPr/>
          </p:nvSpPr>
          <p:spPr>
            <a:xfrm>
              <a:off x="19441053" y="4541066"/>
              <a:ext cx="0" cy="1367790"/>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27" name="object 24">
              <a:extLst>
                <a:ext uri="{FF2B5EF4-FFF2-40B4-BE49-F238E27FC236}">
                  <a16:creationId xmlns:a16="http://schemas.microsoft.com/office/drawing/2014/main" id="{4D434D3D-7DBC-6742-A8D9-F8B8FC8E1E05}"/>
                </a:ext>
              </a:extLst>
            </p:cNvPr>
            <p:cNvSpPr/>
            <p:nvPr/>
          </p:nvSpPr>
          <p:spPr>
            <a:xfrm>
              <a:off x="6366464"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28" name="object 25">
              <a:extLst>
                <a:ext uri="{FF2B5EF4-FFF2-40B4-BE49-F238E27FC236}">
                  <a16:creationId xmlns:a16="http://schemas.microsoft.com/office/drawing/2014/main" id="{8EA3B669-29FF-324B-8875-96C4B0655102}"/>
                </a:ext>
              </a:extLst>
            </p:cNvPr>
            <p:cNvSpPr/>
            <p:nvPr/>
          </p:nvSpPr>
          <p:spPr>
            <a:xfrm>
              <a:off x="240378" y="5628290"/>
              <a:ext cx="0" cy="1367790"/>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29" name="object 26">
              <a:extLst>
                <a:ext uri="{FF2B5EF4-FFF2-40B4-BE49-F238E27FC236}">
                  <a16:creationId xmlns:a16="http://schemas.microsoft.com/office/drawing/2014/main" id="{A7AB49EB-807B-EF46-A499-50B61F00A44C}"/>
                </a:ext>
              </a:extLst>
            </p:cNvPr>
            <p:cNvSpPr/>
            <p:nvPr/>
          </p:nvSpPr>
          <p:spPr>
            <a:xfrm>
              <a:off x="240379" y="4541066"/>
              <a:ext cx="0" cy="1367790"/>
            </a:xfrm>
            <a:custGeom>
              <a:avLst/>
              <a:gdLst/>
              <a:ahLst/>
              <a:cxnLst/>
              <a:rect l="l" t="t" r="r" b="b"/>
              <a:pathLst>
                <a:path h="1367789">
                  <a:moveTo>
                    <a:pt x="0" y="1367581"/>
                  </a:moveTo>
                  <a:lnTo>
                    <a:pt x="0" y="0"/>
                  </a:lnTo>
                </a:path>
              </a:pathLst>
            </a:custGeom>
            <a:ln w="10125">
              <a:solidFill>
                <a:schemeClr val="accent1"/>
              </a:solidFill>
            </a:ln>
          </p:spPr>
          <p:txBody>
            <a:bodyPr wrap="square" lIns="0" tIns="0" rIns="0" bIns="0" rtlCol="0"/>
            <a:lstStyle/>
            <a:p>
              <a:endParaRPr/>
            </a:p>
          </p:txBody>
        </p:sp>
        <p:sp>
          <p:nvSpPr>
            <p:cNvPr id="30" name="object 27">
              <a:extLst>
                <a:ext uri="{FF2B5EF4-FFF2-40B4-BE49-F238E27FC236}">
                  <a16:creationId xmlns:a16="http://schemas.microsoft.com/office/drawing/2014/main" id="{D7F997AF-AEF9-2744-936C-FDF7EDD6EF1C}"/>
                </a:ext>
              </a:extLst>
            </p:cNvPr>
            <p:cNvSpPr/>
            <p:nvPr/>
          </p:nvSpPr>
          <p:spPr>
            <a:xfrm>
              <a:off x="5945333" y="4541066"/>
              <a:ext cx="0" cy="1367790"/>
            </a:xfrm>
            <a:custGeom>
              <a:avLst/>
              <a:gdLst/>
              <a:ahLst/>
              <a:cxnLst/>
              <a:rect l="l" t="t" r="r" b="b"/>
              <a:pathLst>
                <a:path h="1367789">
                  <a:moveTo>
                    <a:pt x="0" y="1367581"/>
                  </a:moveTo>
                  <a:lnTo>
                    <a:pt x="0" y="0"/>
                  </a:lnTo>
                </a:path>
              </a:pathLst>
            </a:custGeom>
            <a:ln w="8931">
              <a:solidFill>
                <a:schemeClr val="accent1"/>
              </a:solidFill>
            </a:ln>
          </p:spPr>
          <p:txBody>
            <a:bodyPr wrap="square" lIns="0" tIns="0" rIns="0" bIns="0" rtlCol="0"/>
            <a:lstStyle/>
            <a:p>
              <a:endParaRPr/>
            </a:p>
          </p:txBody>
        </p:sp>
        <p:sp>
          <p:nvSpPr>
            <p:cNvPr id="31" name="object 28">
              <a:extLst>
                <a:ext uri="{FF2B5EF4-FFF2-40B4-BE49-F238E27FC236}">
                  <a16:creationId xmlns:a16="http://schemas.microsoft.com/office/drawing/2014/main" id="{6E991268-9DEC-3849-86EC-C254119BE1B1}"/>
                </a:ext>
              </a:extLst>
            </p:cNvPr>
            <p:cNvSpPr/>
            <p:nvPr/>
          </p:nvSpPr>
          <p:spPr>
            <a:xfrm>
              <a:off x="647602" y="4541066"/>
              <a:ext cx="0" cy="1367790"/>
            </a:xfrm>
            <a:custGeom>
              <a:avLst/>
              <a:gdLst/>
              <a:ahLst/>
              <a:cxnLst/>
              <a:rect l="l" t="t" r="r" b="b"/>
              <a:pathLst>
                <a:path h="1367789">
                  <a:moveTo>
                    <a:pt x="0" y="1367581"/>
                  </a:moveTo>
                  <a:lnTo>
                    <a:pt x="0" y="0"/>
                  </a:lnTo>
                </a:path>
              </a:pathLst>
            </a:custGeom>
            <a:ln w="7737">
              <a:solidFill>
                <a:schemeClr val="accent1"/>
              </a:solidFill>
            </a:ln>
          </p:spPr>
          <p:txBody>
            <a:bodyPr wrap="square" lIns="0" tIns="0" rIns="0" bIns="0" rtlCol="0"/>
            <a:lstStyle/>
            <a:p>
              <a:endParaRPr/>
            </a:p>
          </p:txBody>
        </p:sp>
      </p:gr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4779963" y="1731963"/>
            <a:ext cx="1754187" cy="3254375"/>
          </a:xfrm>
          <a:solidFill>
            <a:srgbClr val="FFFFFF"/>
          </a:solidFill>
        </p:spPr>
        <p:txBody>
          <a:bodyPr/>
          <a:lstStyle/>
          <a:p>
            <a:r>
              <a:rPr lang="en-US" dirty="0"/>
              <a:t>CLICK TO ADD PHOTO</a:t>
            </a:r>
          </a:p>
        </p:txBody>
      </p:sp>
      <p:sp>
        <p:nvSpPr>
          <p:cNvPr id="34" name="Picture Placeholder 32">
            <a:extLst>
              <a:ext uri="{FF2B5EF4-FFF2-40B4-BE49-F238E27FC236}">
                <a16:creationId xmlns:a16="http://schemas.microsoft.com/office/drawing/2014/main" id="{9EE5868A-D875-504B-BFAC-08676BF0F86E}"/>
              </a:ext>
            </a:extLst>
          </p:cNvPr>
          <p:cNvSpPr>
            <a:spLocks noGrp="1"/>
          </p:cNvSpPr>
          <p:nvPr>
            <p:ph type="pic" sz="quarter" idx="14" hasCustomPrompt="1"/>
          </p:nvPr>
        </p:nvSpPr>
        <p:spPr>
          <a:xfrm>
            <a:off x="7291515" y="1731963"/>
            <a:ext cx="1754187" cy="3254375"/>
          </a:xfrm>
          <a:solidFill>
            <a:srgbClr val="FFFFFF"/>
          </a:solidFill>
        </p:spPr>
        <p:txBody>
          <a:bodyPr/>
          <a:lstStyle/>
          <a:p>
            <a:r>
              <a:rPr lang="en-US" dirty="0"/>
              <a:t>CLICK TO ADD PHOTO</a:t>
            </a:r>
          </a:p>
        </p:txBody>
      </p:sp>
      <p:sp>
        <p:nvSpPr>
          <p:cNvPr id="35" name="Picture Placeholder 32">
            <a:extLst>
              <a:ext uri="{FF2B5EF4-FFF2-40B4-BE49-F238E27FC236}">
                <a16:creationId xmlns:a16="http://schemas.microsoft.com/office/drawing/2014/main" id="{D6FB1BFA-CB90-4148-93FA-32F819BD9767}"/>
              </a:ext>
            </a:extLst>
          </p:cNvPr>
          <p:cNvSpPr>
            <a:spLocks noGrp="1"/>
          </p:cNvSpPr>
          <p:nvPr>
            <p:ph type="pic" sz="quarter" idx="15" hasCustomPrompt="1"/>
          </p:nvPr>
        </p:nvSpPr>
        <p:spPr>
          <a:xfrm>
            <a:off x="9803067" y="1731963"/>
            <a:ext cx="1754187"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779963" y="5108946"/>
            <a:ext cx="216947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8" name="Text Placeholder 36">
            <a:extLst>
              <a:ext uri="{FF2B5EF4-FFF2-40B4-BE49-F238E27FC236}">
                <a16:creationId xmlns:a16="http://schemas.microsoft.com/office/drawing/2014/main" id="{1ED53BDF-8FC7-5B41-8852-DA848F467A45}"/>
              </a:ext>
            </a:extLst>
          </p:cNvPr>
          <p:cNvSpPr>
            <a:spLocks noGrp="1"/>
          </p:cNvSpPr>
          <p:nvPr>
            <p:ph type="body" sz="quarter" idx="17" hasCustomPrompt="1"/>
          </p:nvPr>
        </p:nvSpPr>
        <p:spPr>
          <a:xfrm>
            <a:off x="7291515" y="5108946"/>
            <a:ext cx="216947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9" name="Text Placeholder 36">
            <a:extLst>
              <a:ext uri="{FF2B5EF4-FFF2-40B4-BE49-F238E27FC236}">
                <a16:creationId xmlns:a16="http://schemas.microsoft.com/office/drawing/2014/main" id="{E802398C-B22E-8A4E-AD12-4F7A8A973E26}"/>
              </a:ext>
            </a:extLst>
          </p:cNvPr>
          <p:cNvSpPr>
            <a:spLocks noGrp="1"/>
          </p:cNvSpPr>
          <p:nvPr>
            <p:ph type="body" sz="quarter" idx="18" hasCustomPrompt="1"/>
          </p:nvPr>
        </p:nvSpPr>
        <p:spPr>
          <a:xfrm>
            <a:off x="9803067" y="5108946"/>
            <a:ext cx="2169473" cy="1358900"/>
          </a:xfrm>
        </p:spPr>
        <p:txBody>
          <a:bodyPr lIns="0" tIns="0" rIns="0" bIns="0">
            <a:noAutofit/>
          </a:bodyPr>
          <a:lstStyle>
            <a:lvl1pPr marL="0" indent="0">
              <a:spcBef>
                <a:spcPts val="0"/>
              </a:spcBef>
              <a:buNone/>
              <a:defRPr sz="1100" b="1" i="0">
                <a:solidFill>
                  <a:srgbClr val="FFFFFF"/>
                </a:solidFill>
                <a:latin typeface="Obviously Wide Semi" pitchFamily="82" charset="77"/>
              </a:defRPr>
            </a:lvl1pPr>
            <a:lvl2pPr marL="11113" indent="0">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6" name="Slide Number Placeholder 5">
            <a:extLst>
              <a:ext uri="{FF2B5EF4-FFF2-40B4-BE49-F238E27FC236}">
                <a16:creationId xmlns:a16="http://schemas.microsoft.com/office/drawing/2014/main" id="{9752AA80-7B31-474B-87C3-AD46DD0921E6}"/>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11244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Section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0659" y="2721183"/>
            <a:ext cx="12090683" cy="1602589"/>
          </a:xfrm>
        </p:spPr>
        <p:txBody>
          <a:bodyPr lIns="0" tIns="0" rIns="0" bIns="0">
            <a:noAutofit/>
          </a:bodyPr>
          <a:lstStyle>
            <a:lvl1pPr algn="ctr">
              <a:lnSpc>
                <a:spcPct val="80000"/>
              </a:lnSpc>
              <a:defRPr sz="4400" b="1" i="0" spc="0" baseline="0">
                <a:solidFill>
                  <a:srgbClr val="FFFFFF"/>
                </a:solidFill>
                <a:latin typeface="Obviously Extd Blck" pitchFamily="82" charset="77"/>
              </a:defRPr>
            </a:lvl1pPr>
          </a:lstStyle>
          <a:p>
            <a:r>
              <a:rPr lang="en-US" dirty="0"/>
              <a:t>CLICK TO </a:t>
            </a:r>
            <a:br>
              <a:rPr lang="en-US" dirty="0"/>
            </a:br>
            <a:r>
              <a:rPr lang="en-US" dirty="0"/>
              <a:t>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033403" y="1984328"/>
            <a:ext cx="4125195" cy="356684"/>
          </a:xfrm>
        </p:spPr>
        <p:txBody>
          <a:bodyPr lIns="0" tIns="0" rIns="0" bIns="0">
            <a:noAutofit/>
          </a:bodyPr>
          <a:lstStyle>
            <a:lvl1pPr marL="0" indent="0" algn="ctr">
              <a:spcBef>
                <a:spcPts val="0"/>
              </a:spcBef>
              <a:buNone/>
              <a:defRPr sz="1100" b="1" i="0">
                <a:solidFill>
                  <a:srgbClr val="FFFFFF"/>
                </a:solidFill>
                <a:latin typeface="Obviously Wide Semi" pitchFamily="82" charset="77"/>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SECTION NUMBER</a:t>
            </a:r>
          </a:p>
        </p:txBody>
      </p:sp>
      <p:grpSp>
        <p:nvGrpSpPr>
          <p:cNvPr id="10" name="Group 9">
            <a:extLst>
              <a:ext uri="{FF2B5EF4-FFF2-40B4-BE49-F238E27FC236}">
                <a16:creationId xmlns:a16="http://schemas.microsoft.com/office/drawing/2014/main" id="{8C327ED3-5712-7548-BB4E-7FA763E24789}"/>
              </a:ext>
            </a:extLst>
          </p:cNvPr>
          <p:cNvGrpSpPr/>
          <p:nvPr userDrawn="1"/>
        </p:nvGrpSpPr>
        <p:grpSpPr>
          <a:xfrm>
            <a:off x="5637151" y="307065"/>
            <a:ext cx="1054452" cy="6343343"/>
            <a:chOff x="5637151" y="307065"/>
            <a:chExt cx="1054452" cy="6343343"/>
          </a:xfrm>
        </p:grpSpPr>
        <p:grpSp>
          <p:nvGrpSpPr>
            <p:cNvPr id="6" name="Group 5">
              <a:extLst>
                <a:ext uri="{FF2B5EF4-FFF2-40B4-BE49-F238E27FC236}">
                  <a16:creationId xmlns:a16="http://schemas.microsoft.com/office/drawing/2014/main" id="{C4BDCFB6-C0E5-2B46-8BC5-A15442E76136}"/>
                </a:ext>
              </a:extLst>
            </p:cNvPr>
            <p:cNvGrpSpPr/>
            <p:nvPr userDrawn="1"/>
          </p:nvGrpSpPr>
          <p:grpSpPr>
            <a:xfrm>
              <a:off x="5637151" y="307065"/>
              <a:ext cx="1054452" cy="97449"/>
              <a:chOff x="5637151" y="307065"/>
              <a:chExt cx="1054452" cy="97449"/>
            </a:xfrm>
          </p:grpSpPr>
          <p:sp>
            <p:nvSpPr>
              <p:cNvPr id="85" name="object 12">
                <a:extLst>
                  <a:ext uri="{FF2B5EF4-FFF2-40B4-BE49-F238E27FC236}">
                    <a16:creationId xmlns:a16="http://schemas.microsoft.com/office/drawing/2014/main" id="{20A0BB2C-305F-2447-A3AD-8BC7CEF7C6EC}"/>
                  </a:ext>
                </a:extLst>
              </p:cNvPr>
              <p:cNvSpPr/>
              <p:nvPr/>
            </p:nvSpPr>
            <p:spPr>
              <a:xfrm rot="16200000" flipV="1">
                <a:off x="5936682" y="7534"/>
                <a:ext cx="0" cy="599062"/>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95" name="object 22">
                <a:extLst>
                  <a:ext uri="{FF2B5EF4-FFF2-40B4-BE49-F238E27FC236}">
                    <a16:creationId xmlns:a16="http://schemas.microsoft.com/office/drawing/2014/main" id="{4A7269EA-1929-F449-90A7-52CEFEA9788A}"/>
                  </a:ext>
                </a:extLst>
              </p:cNvPr>
              <p:cNvSpPr/>
              <p:nvPr/>
            </p:nvSpPr>
            <p:spPr>
              <a:xfrm rot="16200000" flipV="1">
                <a:off x="6392072" y="104983"/>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4" name="Group 3">
              <a:extLst>
                <a:ext uri="{FF2B5EF4-FFF2-40B4-BE49-F238E27FC236}">
                  <a16:creationId xmlns:a16="http://schemas.microsoft.com/office/drawing/2014/main" id="{EA763CF8-ED67-7E4D-AD63-D891262541F8}"/>
                </a:ext>
              </a:extLst>
            </p:cNvPr>
            <p:cNvGrpSpPr/>
            <p:nvPr userDrawn="1"/>
          </p:nvGrpSpPr>
          <p:grpSpPr>
            <a:xfrm>
              <a:off x="5637151" y="748531"/>
              <a:ext cx="1054452" cy="111512"/>
              <a:chOff x="5637151" y="748531"/>
              <a:chExt cx="1054452" cy="111512"/>
            </a:xfrm>
          </p:grpSpPr>
          <p:sp>
            <p:nvSpPr>
              <p:cNvPr id="83" name="object 10">
                <a:extLst>
                  <a:ext uri="{FF2B5EF4-FFF2-40B4-BE49-F238E27FC236}">
                    <a16:creationId xmlns:a16="http://schemas.microsoft.com/office/drawing/2014/main" id="{1664A7E9-2AF1-2C41-B567-011C439AD806}"/>
                  </a:ext>
                </a:extLst>
              </p:cNvPr>
              <p:cNvSpPr/>
              <p:nvPr/>
            </p:nvSpPr>
            <p:spPr>
              <a:xfrm rot="16200000" flipV="1">
                <a:off x="5936682" y="449000"/>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3" name="object 22">
                <a:extLst>
                  <a:ext uri="{FF2B5EF4-FFF2-40B4-BE49-F238E27FC236}">
                    <a16:creationId xmlns:a16="http://schemas.microsoft.com/office/drawing/2014/main" id="{1D522858-4C50-BF49-9A8D-7FE0068CEA5D}"/>
                  </a:ext>
                </a:extLst>
              </p:cNvPr>
              <p:cNvSpPr/>
              <p:nvPr userDrawn="1"/>
            </p:nvSpPr>
            <p:spPr>
              <a:xfrm rot="16200000" flipV="1">
                <a:off x="6392072" y="48970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04" name="object 10">
                <a:extLst>
                  <a:ext uri="{FF2B5EF4-FFF2-40B4-BE49-F238E27FC236}">
                    <a16:creationId xmlns:a16="http://schemas.microsoft.com/office/drawing/2014/main" id="{E6ED7C9F-DE60-6142-85FB-84183FBE46A8}"/>
                  </a:ext>
                </a:extLst>
              </p:cNvPr>
              <p:cNvSpPr/>
              <p:nvPr userDrawn="1"/>
            </p:nvSpPr>
            <p:spPr>
              <a:xfrm rot="16200000" flipV="1">
                <a:off x="5936682" y="560512"/>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grpSp>
        <p:grpSp>
          <p:nvGrpSpPr>
            <p:cNvPr id="3" name="Group 2">
              <a:extLst>
                <a:ext uri="{FF2B5EF4-FFF2-40B4-BE49-F238E27FC236}">
                  <a16:creationId xmlns:a16="http://schemas.microsoft.com/office/drawing/2014/main" id="{82315F7F-4505-1E44-B4A9-946D338BB7F2}"/>
                </a:ext>
              </a:extLst>
            </p:cNvPr>
            <p:cNvGrpSpPr/>
            <p:nvPr userDrawn="1"/>
          </p:nvGrpSpPr>
          <p:grpSpPr>
            <a:xfrm>
              <a:off x="5637151" y="1356272"/>
              <a:ext cx="1054452" cy="18398"/>
              <a:chOff x="5637151" y="1356272"/>
              <a:chExt cx="1054452" cy="18398"/>
            </a:xfrm>
          </p:grpSpPr>
          <p:sp>
            <p:nvSpPr>
              <p:cNvPr id="105" name="object 10">
                <a:extLst>
                  <a:ext uri="{FF2B5EF4-FFF2-40B4-BE49-F238E27FC236}">
                    <a16:creationId xmlns:a16="http://schemas.microsoft.com/office/drawing/2014/main" id="{D4EC7CE9-4E7F-F44C-A86E-F5FD5BCB2D51}"/>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6" name="object 22">
                <a:extLst>
                  <a:ext uri="{FF2B5EF4-FFF2-40B4-BE49-F238E27FC236}">
                    <a16:creationId xmlns:a16="http://schemas.microsoft.com/office/drawing/2014/main" id="{28D9D4FF-0CEF-8942-AEEC-8F076767F7ED}"/>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07" name="Group 106">
              <a:extLst>
                <a:ext uri="{FF2B5EF4-FFF2-40B4-BE49-F238E27FC236}">
                  <a16:creationId xmlns:a16="http://schemas.microsoft.com/office/drawing/2014/main" id="{41E81656-5DF7-4440-AEC7-8432B2D8B458}"/>
                </a:ext>
              </a:extLst>
            </p:cNvPr>
            <p:cNvGrpSpPr/>
            <p:nvPr userDrawn="1"/>
          </p:nvGrpSpPr>
          <p:grpSpPr>
            <a:xfrm>
              <a:off x="5637151" y="2332004"/>
              <a:ext cx="1054452" cy="18398"/>
              <a:chOff x="5637151" y="1356272"/>
              <a:chExt cx="1054452" cy="18398"/>
            </a:xfrm>
          </p:grpSpPr>
          <p:sp>
            <p:nvSpPr>
              <p:cNvPr id="108" name="object 10">
                <a:extLst>
                  <a:ext uri="{FF2B5EF4-FFF2-40B4-BE49-F238E27FC236}">
                    <a16:creationId xmlns:a16="http://schemas.microsoft.com/office/drawing/2014/main" id="{FC633C80-931A-6046-A86C-5B3B5E35526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09" name="object 22">
                <a:extLst>
                  <a:ext uri="{FF2B5EF4-FFF2-40B4-BE49-F238E27FC236}">
                    <a16:creationId xmlns:a16="http://schemas.microsoft.com/office/drawing/2014/main" id="{EB37AA53-B39F-5943-A2D7-62C4ED03DF8B}"/>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112" name="object 22">
              <a:extLst>
                <a:ext uri="{FF2B5EF4-FFF2-40B4-BE49-F238E27FC236}">
                  <a16:creationId xmlns:a16="http://schemas.microsoft.com/office/drawing/2014/main" id="{1F96AA9D-F35D-2F40-B381-567D0993ACF9}"/>
                </a:ext>
              </a:extLst>
            </p:cNvPr>
            <p:cNvSpPr/>
            <p:nvPr userDrawn="1"/>
          </p:nvSpPr>
          <p:spPr>
            <a:xfrm rot="16200000" flipV="1">
              <a:off x="5936682" y="2446740"/>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113" name="Group 112">
              <a:extLst>
                <a:ext uri="{FF2B5EF4-FFF2-40B4-BE49-F238E27FC236}">
                  <a16:creationId xmlns:a16="http://schemas.microsoft.com/office/drawing/2014/main" id="{BA83DEA0-C7C5-4540-B125-1B8E0449CBC3}"/>
                </a:ext>
              </a:extLst>
            </p:cNvPr>
            <p:cNvGrpSpPr/>
            <p:nvPr userDrawn="1"/>
          </p:nvGrpSpPr>
          <p:grpSpPr>
            <a:xfrm flipH="1">
              <a:off x="5637151" y="4556673"/>
              <a:ext cx="1054452" cy="18398"/>
              <a:chOff x="5637151" y="1356272"/>
              <a:chExt cx="1054452" cy="18398"/>
            </a:xfrm>
          </p:grpSpPr>
          <p:sp>
            <p:nvSpPr>
              <p:cNvPr id="114" name="object 10">
                <a:extLst>
                  <a:ext uri="{FF2B5EF4-FFF2-40B4-BE49-F238E27FC236}">
                    <a16:creationId xmlns:a16="http://schemas.microsoft.com/office/drawing/2014/main" id="{FE776D9C-25DC-9B42-83DB-E2141E9301B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15" name="object 22">
                <a:extLst>
                  <a:ext uri="{FF2B5EF4-FFF2-40B4-BE49-F238E27FC236}">
                    <a16:creationId xmlns:a16="http://schemas.microsoft.com/office/drawing/2014/main" id="{FD80E040-732F-484F-B3F0-95610A60A9D5}"/>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nvGrpSpPr>
            <p:cNvPr id="116" name="Group 115">
              <a:extLst>
                <a:ext uri="{FF2B5EF4-FFF2-40B4-BE49-F238E27FC236}">
                  <a16:creationId xmlns:a16="http://schemas.microsoft.com/office/drawing/2014/main" id="{14B2F268-6F98-FF4A-A5EA-AF73A902AC19}"/>
                </a:ext>
              </a:extLst>
            </p:cNvPr>
            <p:cNvGrpSpPr/>
            <p:nvPr userDrawn="1"/>
          </p:nvGrpSpPr>
          <p:grpSpPr>
            <a:xfrm flipH="1">
              <a:off x="5637151" y="5071585"/>
              <a:ext cx="1054452" cy="444171"/>
              <a:chOff x="5637151" y="1285667"/>
              <a:chExt cx="1054452" cy="444171"/>
            </a:xfrm>
          </p:grpSpPr>
          <p:sp>
            <p:nvSpPr>
              <p:cNvPr id="117" name="object 10">
                <a:extLst>
                  <a:ext uri="{FF2B5EF4-FFF2-40B4-BE49-F238E27FC236}">
                    <a16:creationId xmlns:a16="http://schemas.microsoft.com/office/drawing/2014/main" id="{30C5061F-C125-CD43-96D1-11A2BAC617B0}"/>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18" name="object 22">
                <a:extLst>
                  <a:ext uri="{FF2B5EF4-FFF2-40B4-BE49-F238E27FC236}">
                    <a16:creationId xmlns:a16="http://schemas.microsoft.com/office/drawing/2014/main" id="{1A94F29D-7D47-1D49-8452-7CC51903444E}"/>
                  </a:ext>
                </a:extLst>
              </p:cNvPr>
              <p:cNvSpPr/>
              <p:nvPr userDrawn="1"/>
            </p:nvSpPr>
            <p:spPr>
              <a:xfrm rot="16200000" flipV="1">
                <a:off x="6392072" y="986136"/>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sp>
            <p:nvSpPr>
              <p:cNvPr id="119" name="object 10">
                <a:extLst>
                  <a:ext uri="{FF2B5EF4-FFF2-40B4-BE49-F238E27FC236}">
                    <a16:creationId xmlns:a16="http://schemas.microsoft.com/office/drawing/2014/main" id="{F3062388-C474-0145-BD2D-E8A54F753687}"/>
                  </a:ext>
                </a:extLst>
              </p:cNvPr>
              <p:cNvSpPr/>
              <p:nvPr userDrawn="1"/>
            </p:nvSpPr>
            <p:spPr>
              <a:xfrm rot="16200000" flipV="1">
                <a:off x="5936682" y="1430307"/>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20" name="object 22">
                <a:extLst>
                  <a:ext uri="{FF2B5EF4-FFF2-40B4-BE49-F238E27FC236}">
                    <a16:creationId xmlns:a16="http://schemas.microsoft.com/office/drawing/2014/main" id="{20C94855-6E55-F149-A261-755035492EE9}"/>
                  </a:ext>
                </a:extLst>
              </p:cNvPr>
              <p:cNvSpPr/>
              <p:nvPr userDrawn="1"/>
            </p:nvSpPr>
            <p:spPr>
              <a:xfrm rot="16200000" flipV="1">
                <a:off x="6392072" y="1359702"/>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sp>
          <p:nvSpPr>
            <p:cNvPr id="123" name="object 22">
              <a:extLst>
                <a:ext uri="{FF2B5EF4-FFF2-40B4-BE49-F238E27FC236}">
                  <a16:creationId xmlns:a16="http://schemas.microsoft.com/office/drawing/2014/main" id="{ACC052A3-7706-AA41-8350-3167E4D4EF00}"/>
                </a:ext>
              </a:extLst>
            </p:cNvPr>
            <p:cNvSpPr/>
            <p:nvPr userDrawn="1"/>
          </p:nvSpPr>
          <p:spPr>
            <a:xfrm rot="5400000" flipH="1" flipV="1">
              <a:off x="5936682" y="5521587"/>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nvGrpSpPr>
            <p:cNvPr id="124" name="Group 123">
              <a:extLst>
                <a:ext uri="{FF2B5EF4-FFF2-40B4-BE49-F238E27FC236}">
                  <a16:creationId xmlns:a16="http://schemas.microsoft.com/office/drawing/2014/main" id="{48AD24F0-48FE-844F-9919-460848199908}"/>
                </a:ext>
              </a:extLst>
            </p:cNvPr>
            <p:cNvGrpSpPr/>
            <p:nvPr userDrawn="1"/>
          </p:nvGrpSpPr>
          <p:grpSpPr>
            <a:xfrm>
              <a:off x="5637151" y="6467844"/>
              <a:ext cx="1039485" cy="182564"/>
              <a:chOff x="5637151" y="1356272"/>
              <a:chExt cx="1039485" cy="182564"/>
            </a:xfrm>
          </p:grpSpPr>
          <p:sp>
            <p:nvSpPr>
              <p:cNvPr id="125" name="object 10">
                <a:extLst>
                  <a:ext uri="{FF2B5EF4-FFF2-40B4-BE49-F238E27FC236}">
                    <a16:creationId xmlns:a16="http://schemas.microsoft.com/office/drawing/2014/main" id="{9A8376C7-3A5F-0045-BC2A-6BE9415D8DF5}"/>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accent1"/>
                </a:solidFill>
              </a:ln>
            </p:spPr>
            <p:txBody>
              <a:bodyPr wrap="square" lIns="0" tIns="0" rIns="0" bIns="0" rtlCol="0"/>
              <a:lstStyle/>
              <a:p>
                <a:endParaRPr/>
              </a:p>
            </p:txBody>
          </p:sp>
          <p:sp>
            <p:nvSpPr>
              <p:cNvPr id="126" name="object 22">
                <a:extLst>
                  <a:ext uri="{FF2B5EF4-FFF2-40B4-BE49-F238E27FC236}">
                    <a16:creationId xmlns:a16="http://schemas.microsoft.com/office/drawing/2014/main" id="{F3B0EB26-764F-D648-83B0-E895796D04F2}"/>
                  </a:ext>
                </a:extLst>
              </p:cNvPr>
              <p:cNvSpPr/>
              <p:nvPr userDrawn="1"/>
            </p:nvSpPr>
            <p:spPr>
              <a:xfrm rot="16200000" flipV="1">
                <a:off x="6377105" y="1239305"/>
                <a:ext cx="0" cy="599062"/>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grpSp>
      <p:sp>
        <p:nvSpPr>
          <p:cNvPr id="127" name="Slide Number Placeholder 5">
            <a:extLst>
              <a:ext uri="{FF2B5EF4-FFF2-40B4-BE49-F238E27FC236}">
                <a16:creationId xmlns:a16="http://schemas.microsoft.com/office/drawing/2014/main" id="{813A4B81-CC46-F94B-A20F-AAF752AC4443}"/>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36907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Section Bold">
    <p:bg>
      <p:bgPr>
        <a:gradFill>
          <a:gsLst>
            <a:gs pos="100000">
              <a:schemeClr val="accent1"/>
            </a:gs>
            <a:gs pos="0">
              <a:schemeClr val="accent3"/>
            </a:gs>
          </a:gsLst>
          <a:lin ang="19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50659" y="2721183"/>
            <a:ext cx="12090683" cy="1602589"/>
          </a:xfrm>
        </p:spPr>
        <p:txBody>
          <a:bodyPr lIns="0" tIns="0" rIns="0" bIns="0">
            <a:noAutofit/>
          </a:bodyPr>
          <a:lstStyle>
            <a:lvl1pPr algn="ctr">
              <a:lnSpc>
                <a:spcPct val="80000"/>
              </a:lnSpc>
              <a:defRPr sz="4400" b="1" i="0" spc="0" baseline="0">
                <a:solidFill>
                  <a:srgbClr val="FFFFFF"/>
                </a:solidFill>
                <a:latin typeface="Obviously Extd Blck" pitchFamily="82" charset="77"/>
              </a:defRPr>
            </a:lvl1pPr>
          </a:lstStyle>
          <a:p>
            <a:r>
              <a:rPr lang="en-US" dirty="0"/>
              <a:t>CLICK TO </a:t>
            </a:r>
            <a:br>
              <a:rPr lang="en-US" dirty="0"/>
            </a:br>
            <a:r>
              <a:rPr lang="en-US" dirty="0"/>
              <a:t>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033403" y="1984328"/>
            <a:ext cx="4125195" cy="356684"/>
          </a:xfrm>
        </p:spPr>
        <p:txBody>
          <a:bodyPr lIns="0" tIns="0" rIns="0" bIns="0">
            <a:noAutofit/>
          </a:bodyPr>
          <a:lstStyle>
            <a:lvl1pPr marL="0" indent="0" algn="ctr">
              <a:spcBef>
                <a:spcPts val="0"/>
              </a:spcBef>
              <a:buNone/>
              <a:defRPr sz="1100" b="1" i="0">
                <a:solidFill>
                  <a:srgbClr val="FFFFFF"/>
                </a:solidFill>
                <a:latin typeface="Obviously Wide Semi" pitchFamily="82" charset="77"/>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SECTION NUMBER</a:t>
            </a:r>
          </a:p>
        </p:txBody>
      </p:sp>
      <p:grpSp>
        <p:nvGrpSpPr>
          <p:cNvPr id="10" name="Group 9">
            <a:extLst>
              <a:ext uri="{FF2B5EF4-FFF2-40B4-BE49-F238E27FC236}">
                <a16:creationId xmlns:a16="http://schemas.microsoft.com/office/drawing/2014/main" id="{8C327ED3-5712-7548-BB4E-7FA763E24789}"/>
              </a:ext>
            </a:extLst>
          </p:cNvPr>
          <p:cNvGrpSpPr/>
          <p:nvPr userDrawn="1"/>
        </p:nvGrpSpPr>
        <p:grpSpPr>
          <a:xfrm>
            <a:off x="5637151" y="307065"/>
            <a:ext cx="1054452" cy="6343343"/>
            <a:chOff x="5637151" y="307065"/>
            <a:chExt cx="1054452" cy="6343343"/>
          </a:xfrm>
        </p:grpSpPr>
        <p:grpSp>
          <p:nvGrpSpPr>
            <p:cNvPr id="6" name="Group 5">
              <a:extLst>
                <a:ext uri="{FF2B5EF4-FFF2-40B4-BE49-F238E27FC236}">
                  <a16:creationId xmlns:a16="http://schemas.microsoft.com/office/drawing/2014/main" id="{C4BDCFB6-C0E5-2B46-8BC5-A15442E76136}"/>
                </a:ext>
              </a:extLst>
            </p:cNvPr>
            <p:cNvGrpSpPr/>
            <p:nvPr userDrawn="1"/>
          </p:nvGrpSpPr>
          <p:grpSpPr>
            <a:xfrm>
              <a:off x="5637151" y="307065"/>
              <a:ext cx="1054452" cy="97449"/>
              <a:chOff x="5637151" y="307065"/>
              <a:chExt cx="1054452" cy="97449"/>
            </a:xfrm>
          </p:grpSpPr>
          <p:sp>
            <p:nvSpPr>
              <p:cNvPr id="85" name="object 12">
                <a:extLst>
                  <a:ext uri="{FF2B5EF4-FFF2-40B4-BE49-F238E27FC236}">
                    <a16:creationId xmlns:a16="http://schemas.microsoft.com/office/drawing/2014/main" id="{20A0BB2C-305F-2447-A3AD-8BC7CEF7C6EC}"/>
                  </a:ext>
                </a:extLst>
              </p:cNvPr>
              <p:cNvSpPr/>
              <p:nvPr/>
            </p:nvSpPr>
            <p:spPr>
              <a:xfrm rot="16200000" flipV="1">
                <a:off x="5936682" y="7534"/>
                <a:ext cx="0" cy="599062"/>
              </a:xfrm>
              <a:custGeom>
                <a:avLst/>
                <a:gdLst/>
                <a:ahLst/>
                <a:cxnLst/>
                <a:rect l="l" t="t" r="r" b="b"/>
                <a:pathLst>
                  <a:path h="1367790">
                    <a:moveTo>
                      <a:pt x="0" y="1367591"/>
                    </a:moveTo>
                    <a:lnTo>
                      <a:pt x="0" y="0"/>
                    </a:lnTo>
                  </a:path>
                </a:pathLst>
              </a:custGeom>
              <a:ln w="33936">
                <a:solidFill>
                  <a:schemeClr val="tx2"/>
                </a:solidFill>
              </a:ln>
            </p:spPr>
            <p:txBody>
              <a:bodyPr wrap="square" lIns="0" tIns="0" rIns="0" bIns="0" rtlCol="0"/>
              <a:lstStyle/>
              <a:p>
                <a:endParaRPr/>
              </a:p>
            </p:txBody>
          </p:sp>
          <p:sp>
            <p:nvSpPr>
              <p:cNvPr id="95" name="object 22">
                <a:extLst>
                  <a:ext uri="{FF2B5EF4-FFF2-40B4-BE49-F238E27FC236}">
                    <a16:creationId xmlns:a16="http://schemas.microsoft.com/office/drawing/2014/main" id="{4A7269EA-1929-F449-90A7-52CEFEA9788A}"/>
                  </a:ext>
                </a:extLst>
              </p:cNvPr>
              <p:cNvSpPr/>
              <p:nvPr/>
            </p:nvSpPr>
            <p:spPr>
              <a:xfrm rot="16200000" flipV="1">
                <a:off x="6392072" y="104983"/>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grpSp>
          <p:nvGrpSpPr>
            <p:cNvPr id="4" name="Group 3">
              <a:extLst>
                <a:ext uri="{FF2B5EF4-FFF2-40B4-BE49-F238E27FC236}">
                  <a16:creationId xmlns:a16="http://schemas.microsoft.com/office/drawing/2014/main" id="{EA763CF8-ED67-7E4D-AD63-D891262541F8}"/>
                </a:ext>
              </a:extLst>
            </p:cNvPr>
            <p:cNvGrpSpPr/>
            <p:nvPr userDrawn="1"/>
          </p:nvGrpSpPr>
          <p:grpSpPr>
            <a:xfrm>
              <a:off x="5637151" y="748531"/>
              <a:ext cx="1054452" cy="111512"/>
              <a:chOff x="5637151" y="748531"/>
              <a:chExt cx="1054452" cy="111512"/>
            </a:xfrm>
          </p:grpSpPr>
          <p:sp>
            <p:nvSpPr>
              <p:cNvPr id="83" name="object 10">
                <a:extLst>
                  <a:ext uri="{FF2B5EF4-FFF2-40B4-BE49-F238E27FC236}">
                    <a16:creationId xmlns:a16="http://schemas.microsoft.com/office/drawing/2014/main" id="{1664A7E9-2AF1-2C41-B567-011C439AD806}"/>
                  </a:ext>
                </a:extLst>
              </p:cNvPr>
              <p:cNvSpPr/>
              <p:nvPr/>
            </p:nvSpPr>
            <p:spPr>
              <a:xfrm rot="16200000" flipV="1">
                <a:off x="5936682" y="449000"/>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03" name="object 22">
                <a:extLst>
                  <a:ext uri="{FF2B5EF4-FFF2-40B4-BE49-F238E27FC236}">
                    <a16:creationId xmlns:a16="http://schemas.microsoft.com/office/drawing/2014/main" id="{1D522858-4C50-BF49-9A8D-7FE0068CEA5D}"/>
                  </a:ext>
                </a:extLst>
              </p:cNvPr>
              <p:cNvSpPr/>
              <p:nvPr userDrawn="1"/>
            </p:nvSpPr>
            <p:spPr>
              <a:xfrm rot="16200000" flipV="1">
                <a:off x="6392072" y="489700"/>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sp>
            <p:nvSpPr>
              <p:cNvPr id="104" name="object 10">
                <a:extLst>
                  <a:ext uri="{FF2B5EF4-FFF2-40B4-BE49-F238E27FC236}">
                    <a16:creationId xmlns:a16="http://schemas.microsoft.com/office/drawing/2014/main" id="{E6ED7C9F-DE60-6142-85FB-84183FBE46A8}"/>
                  </a:ext>
                </a:extLst>
              </p:cNvPr>
              <p:cNvSpPr/>
              <p:nvPr userDrawn="1"/>
            </p:nvSpPr>
            <p:spPr>
              <a:xfrm rot="16200000" flipV="1">
                <a:off x="5936682" y="560512"/>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grpSp>
        <p:grpSp>
          <p:nvGrpSpPr>
            <p:cNvPr id="3" name="Group 2">
              <a:extLst>
                <a:ext uri="{FF2B5EF4-FFF2-40B4-BE49-F238E27FC236}">
                  <a16:creationId xmlns:a16="http://schemas.microsoft.com/office/drawing/2014/main" id="{82315F7F-4505-1E44-B4A9-946D338BB7F2}"/>
                </a:ext>
              </a:extLst>
            </p:cNvPr>
            <p:cNvGrpSpPr/>
            <p:nvPr userDrawn="1"/>
          </p:nvGrpSpPr>
          <p:grpSpPr>
            <a:xfrm>
              <a:off x="5637151" y="1356272"/>
              <a:ext cx="1054452" cy="18398"/>
              <a:chOff x="5637151" y="1356272"/>
              <a:chExt cx="1054452" cy="18398"/>
            </a:xfrm>
          </p:grpSpPr>
          <p:sp>
            <p:nvSpPr>
              <p:cNvPr id="105" name="object 10">
                <a:extLst>
                  <a:ext uri="{FF2B5EF4-FFF2-40B4-BE49-F238E27FC236}">
                    <a16:creationId xmlns:a16="http://schemas.microsoft.com/office/drawing/2014/main" id="{D4EC7CE9-4E7F-F44C-A86E-F5FD5BCB2D51}"/>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06" name="object 22">
                <a:extLst>
                  <a:ext uri="{FF2B5EF4-FFF2-40B4-BE49-F238E27FC236}">
                    <a16:creationId xmlns:a16="http://schemas.microsoft.com/office/drawing/2014/main" id="{28D9D4FF-0CEF-8942-AEEC-8F076767F7ED}"/>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grpSp>
          <p:nvGrpSpPr>
            <p:cNvPr id="107" name="Group 106">
              <a:extLst>
                <a:ext uri="{FF2B5EF4-FFF2-40B4-BE49-F238E27FC236}">
                  <a16:creationId xmlns:a16="http://schemas.microsoft.com/office/drawing/2014/main" id="{41E81656-5DF7-4440-AEC7-8432B2D8B458}"/>
                </a:ext>
              </a:extLst>
            </p:cNvPr>
            <p:cNvGrpSpPr/>
            <p:nvPr userDrawn="1"/>
          </p:nvGrpSpPr>
          <p:grpSpPr>
            <a:xfrm>
              <a:off x="5637151" y="2332004"/>
              <a:ext cx="1054452" cy="18398"/>
              <a:chOff x="5637151" y="1356272"/>
              <a:chExt cx="1054452" cy="18398"/>
            </a:xfrm>
          </p:grpSpPr>
          <p:sp>
            <p:nvSpPr>
              <p:cNvPr id="108" name="object 10">
                <a:extLst>
                  <a:ext uri="{FF2B5EF4-FFF2-40B4-BE49-F238E27FC236}">
                    <a16:creationId xmlns:a16="http://schemas.microsoft.com/office/drawing/2014/main" id="{FC633C80-931A-6046-A86C-5B3B5E35526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09" name="object 22">
                <a:extLst>
                  <a:ext uri="{FF2B5EF4-FFF2-40B4-BE49-F238E27FC236}">
                    <a16:creationId xmlns:a16="http://schemas.microsoft.com/office/drawing/2014/main" id="{EB37AA53-B39F-5943-A2D7-62C4ED03DF8B}"/>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sp>
          <p:nvSpPr>
            <p:cNvPr id="112" name="object 22">
              <a:extLst>
                <a:ext uri="{FF2B5EF4-FFF2-40B4-BE49-F238E27FC236}">
                  <a16:creationId xmlns:a16="http://schemas.microsoft.com/office/drawing/2014/main" id="{1F96AA9D-F35D-2F40-B381-567D0993ACF9}"/>
                </a:ext>
              </a:extLst>
            </p:cNvPr>
            <p:cNvSpPr/>
            <p:nvPr userDrawn="1"/>
          </p:nvSpPr>
          <p:spPr>
            <a:xfrm rot="16200000" flipV="1">
              <a:off x="5936682" y="2446740"/>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nvGrpSpPr>
            <p:cNvPr id="113" name="Group 112">
              <a:extLst>
                <a:ext uri="{FF2B5EF4-FFF2-40B4-BE49-F238E27FC236}">
                  <a16:creationId xmlns:a16="http://schemas.microsoft.com/office/drawing/2014/main" id="{BA83DEA0-C7C5-4540-B125-1B8E0449CBC3}"/>
                </a:ext>
              </a:extLst>
            </p:cNvPr>
            <p:cNvGrpSpPr/>
            <p:nvPr userDrawn="1"/>
          </p:nvGrpSpPr>
          <p:grpSpPr>
            <a:xfrm flipH="1">
              <a:off x="5637151" y="4556673"/>
              <a:ext cx="1054452" cy="18398"/>
              <a:chOff x="5637151" y="1356272"/>
              <a:chExt cx="1054452" cy="18398"/>
            </a:xfrm>
          </p:grpSpPr>
          <p:sp>
            <p:nvSpPr>
              <p:cNvPr id="114" name="object 10">
                <a:extLst>
                  <a:ext uri="{FF2B5EF4-FFF2-40B4-BE49-F238E27FC236}">
                    <a16:creationId xmlns:a16="http://schemas.microsoft.com/office/drawing/2014/main" id="{FE776D9C-25DC-9B42-83DB-E2141E9301B8}"/>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15" name="object 22">
                <a:extLst>
                  <a:ext uri="{FF2B5EF4-FFF2-40B4-BE49-F238E27FC236}">
                    <a16:creationId xmlns:a16="http://schemas.microsoft.com/office/drawing/2014/main" id="{FD80E040-732F-484F-B3F0-95610A60A9D5}"/>
                  </a:ext>
                </a:extLst>
              </p:cNvPr>
              <p:cNvSpPr/>
              <p:nvPr userDrawn="1"/>
            </p:nvSpPr>
            <p:spPr>
              <a:xfrm rot="16200000" flipV="1">
                <a:off x="6392072" y="1075139"/>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grpSp>
          <p:nvGrpSpPr>
            <p:cNvPr id="116" name="Group 115">
              <a:extLst>
                <a:ext uri="{FF2B5EF4-FFF2-40B4-BE49-F238E27FC236}">
                  <a16:creationId xmlns:a16="http://schemas.microsoft.com/office/drawing/2014/main" id="{14B2F268-6F98-FF4A-A5EA-AF73A902AC19}"/>
                </a:ext>
              </a:extLst>
            </p:cNvPr>
            <p:cNvGrpSpPr/>
            <p:nvPr userDrawn="1"/>
          </p:nvGrpSpPr>
          <p:grpSpPr>
            <a:xfrm flipH="1">
              <a:off x="5637151" y="5071585"/>
              <a:ext cx="1054452" cy="444171"/>
              <a:chOff x="5637151" y="1285667"/>
              <a:chExt cx="1054452" cy="444171"/>
            </a:xfrm>
          </p:grpSpPr>
          <p:sp>
            <p:nvSpPr>
              <p:cNvPr id="117" name="object 10">
                <a:extLst>
                  <a:ext uri="{FF2B5EF4-FFF2-40B4-BE49-F238E27FC236}">
                    <a16:creationId xmlns:a16="http://schemas.microsoft.com/office/drawing/2014/main" id="{30C5061F-C125-CD43-96D1-11A2BAC617B0}"/>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18" name="object 22">
                <a:extLst>
                  <a:ext uri="{FF2B5EF4-FFF2-40B4-BE49-F238E27FC236}">
                    <a16:creationId xmlns:a16="http://schemas.microsoft.com/office/drawing/2014/main" id="{1A94F29D-7D47-1D49-8452-7CC51903444E}"/>
                  </a:ext>
                </a:extLst>
              </p:cNvPr>
              <p:cNvSpPr/>
              <p:nvPr userDrawn="1"/>
            </p:nvSpPr>
            <p:spPr>
              <a:xfrm rot="16200000" flipV="1">
                <a:off x="6392072" y="986136"/>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sp>
            <p:nvSpPr>
              <p:cNvPr id="119" name="object 10">
                <a:extLst>
                  <a:ext uri="{FF2B5EF4-FFF2-40B4-BE49-F238E27FC236}">
                    <a16:creationId xmlns:a16="http://schemas.microsoft.com/office/drawing/2014/main" id="{F3062388-C474-0145-BD2D-E8A54F753687}"/>
                  </a:ext>
                </a:extLst>
              </p:cNvPr>
              <p:cNvSpPr/>
              <p:nvPr userDrawn="1"/>
            </p:nvSpPr>
            <p:spPr>
              <a:xfrm rot="16200000" flipV="1">
                <a:off x="5936682" y="1430307"/>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20" name="object 22">
                <a:extLst>
                  <a:ext uri="{FF2B5EF4-FFF2-40B4-BE49-F238E27FC236}">
                    <a16:creationId xmlns:a16="http://schemas.microsoft.com/office/drawing/2014/main" id="{20C94855-6E55-F149-A261-755035492EE9}"/>
                  </a:ext>
                </a:extLst>
              </p:cNvPr>
              <p:cNvSpPr/>
              <p:nvPr userDrawn="1"/>
            </p:nvSpPr>
            <p:spPr>
              <a:xfrm rot="16200000" flipV="1">
                <a:off x="6392072" y="1359702"/>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sp>
          <p:nvSpPr>
            <p:cNvPr id="123" name="object 22">
              <a:extLst>
                <a:ext uri="{FF2B5EF4-FFF2-40B4-BE49-F238E27FC236}">
                  <a16:creationId xmlns:a16="http://schemas.microsoft.com/office/drawing/2014/main" id="{ACC052A3-7706-AA41-8350-3167E4D4EF00}"/>
                </a:ext>
              </a:extLst>
            </p:cNvPr>
            <p:cNvSpPr/>
            <p:nvPr userDrawn="1"/>
          </p:nvSpPr>
          <p:spPr>
            <a:xfrm rot="5400000" flipH="1" flipV="1">
              <a:off x="5936682" y="5521587"/>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nvGrpSpPr>
            <p:cNvPr id="124" name="Group 123">
              <a:extLst>
                <a:ext uri="{FF2B5EF4-FFF2-40B4-BE49-F238E27FC236}">
                  <a16:creationId xmlns:a16="http://schemas.microsoft.com/office/drawing/2014/main" id="{48AD24F0-48FE-844F-9919-460848199908}"/>
                </a:ext>
              </a:extLst>
            </p:cNvPr>
            <p:cNvGrpSpPr/>
            <p:nvPr userDrawn="1"/>
          </p:nvGrpSpPr>
          <p:grpSpPr>
            <a:xfrm>
              <a:off x="5637151" y="6467844"/>
              <a:ext cx="1039485" cy="182564"/>
              <a:chOff x="5637151" y="1356272"/>
              <a:chExt cx="1039485" cy="182564"/>
            </a:xfrm>
          </p:grpSpPr>
          <p:sp>
            <p:nvSpPr>
              <p:cNvPr id="125" name="object 10">
                <a:extLst>
                  <a:ext uri="{FF2B5EF4-FFF2-40B4-BE49-F238E27FC236}">
                    <a16:creationId xmlns:a16="http://schemas.microsoft.com/office/drawing/2014/main" id="{9A8376C7-3A5F-0045-BC2A-6BE9415D8DF5}"/>
                  </a:ext>
                </a:extLst>
              </p:cNvPr>
              <p:cNvSpPr/>
              <p:nvPr userDrawn="1"/>
            </p:nvSpPr>
            <p:spPr>
              <a:xfrm rot="16200000" flipV="1">
                <a:off x="5936682" y="1056741"/>
                <a:ext cx="0" cy="599062"/>
              </a:xfrm>
              <a:custGeom>
                <a:avLst/>
                <a:gdLst/>
                <a:ahLst/>
                <a:cxnLst/>
                <a:rect l="l" t="t" r="r" b="b"/>
                <a:pathLst>
                  <a:path h="1367790">
                    <a:moveTo>
                      <a:pt x="0" y="1367591"/>
                    </a:moveTo>
                    <a:lnTo>
                      <a:pt x="0" y="0"/>
                    </a:lnTo>
                  </a:path>
                </a:pathLst>
              </a:custGeom>
              <a:ln w="36313">
                <a:solidFill>
                  <a:schemeClr val="tx2"/>
                </a:solidFill>
              </a:ln>
            </p:spPr>
            <p:txBody>
              <a:bodyPr wrap="square" lIns="0" tIns="0" rIns="0" bIns="0" rtlCol="0"/>
              <a:lstStyle/>
              <a:p>
                <a:endParaRPr/>
              </a:p>
            </p:txBody>
          </p:sp>
          <p:sp>
            <p:nvSpPr>
              <p:cNvPr id="126" name="object 22">
                <a:extLst>
                  <a:ext uri="{FF2B5EF4-FFF2-40B4-BE49-F238E27FC236}">
                    <a16:creationId xmlns:a16="http://schemas.microsoft.com/office/drawing/2014/main" id="{F3B0EB26-764F-D648-83B0-E895796D04F2}"/>
                  </a:ext>
                </a:extLst>
              </p:cNvPr>
              <p:cNvSpPr/>
              <p:nvPr userDrawn="1"/>
            </p:nvSpPr>
            <p:spPr>
              <a:xfrm rot="16200000" flipV="1">
                <a:off x="6377105" y="1239305"/>
                <a:ext cx="0" cy="599062"/>
              </a:xfrm>
              <a:custGeom>
                <a:avLst/>
                <a:gdLst/>
                <a:ahLst/>
                <a:cxnLst/>
                <a:rect l="l" t="t" r="r" b="b"/>
                <a:pathLst>
                  <a:path h="1367789">
                    <a:moveTo>
                      <a:pt x="0" y="1367581"/>
                    </a:moveTo>
                    <a:lnTo>
                      <a:pt x="0" y="0"/>
                    </a:lnTo>
                  </a:path>
                </a:pathLst>
              </a:custGeom>
              <a:ln w="12502">
                <a:solidFill>
                  <a:schemeClr val="tx2"/>
                </a:solidFill>
              </a:ln>
            </p:spPr>
            <p:txBody>
              <a:bodyPr wrap="square" lIns="0" tIns="0" rIns="0" bIns="0" rtlCol="0"/>
              <a:lstStyle/>
              <a:p>
                <a:endParaRPr/>
              </a:p>
            </p:txBody>
          </p:sp>
        </p:grpSp>
      </p:grpSp>
      <p:sp>
        <p:nvSpPr>
          <p:cNvPr id="35" name="Slide Number Placeholder 5">
            <a:extLst>
              <a:ext uri="{FF2B5EF4-FFF2-40B4-BE49-F238E27FC236}">
                <a16:creationId xmlns:a16="http://schemas.microsoft.com/office/drawing/2014/main" id="{78A0251E-E929-4449-AC90-A2E9CBD31DCB}"/>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067051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Section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720507" y="3305975"/>
            <a:ext cx="4125194" cy="691868"/>
          </a:xfrm>
        </p:spPr>
        <p:txBody>
          <a:bodyPr lIns="0" tIns="0" rIns="0" bIns="0" anchor="t" anchorCtr="0">
            <a:noAutofit/>
          </a:bodyPr>
          <a:lstStyle>
            <a:lvl1pPr algn="l">
              <a:lnSpc>
                <a:spcPct val="90000"/>
              </a:lnSpc>
              <a:defRPr sz="1800" b="1" i="1" spc="100" baseline="0">
                <a:solidFill>
                  <a:srgbClr val="FFFFFF"/>
                </a:solidFill>
                <a:latin typeface="Obviously Extd Blck" pitchFamily="82" charset="77"/>
              </a:defRPr>
            </a:lvl1pPr>
          </a:lstStyle>
          <a:p>
            <a:r>
              <a:rPr lang="en-US" dirty="0"/>
              <a:t>CLICK TO </a:t>
            </a:r>
            <a:br>
              <a:rPr lang="en-US" dirty="0"/>
            </a:br>
            <a:r>
              <a:rPr lang="en-US" dirty="0"/>
              <a:t>ADD TITLE</a:t>
            </a:r>
          </a:p>
        </p:txBody>
      </p:sp>
      <p:sp>
        <p:nvSpPr>
          <p:cNvPr id="12" name="Text Placeholder 11">
            <a:extLst>
              <a:ext uri="{FF2B5EF4-FFF2-40B4-BE49-F238E27FC236}">
                <a16:creationId xmlns:a16="http://schemas.microsoft.com/office/drawing/2014/main" id="{1446838F-18E7-5445-9286-742625743013}"/>
              </a:ext>
            </a:extLst>
          </p:cNvPr>
          <p:cNvSpPr>
            <a:spLocks noGrp="1"/>
          </p:cNvSpPr>
          <p:nvPr>
            <p:ph type="body" sz="quarter" idx="17" hasCustomPrompt="1"/>
          </p:nvPr>
        </p:nvSpPr>
        <p:spPr>
          <a:xfrm>
            <a:off x="720507" y="3027918"/>
            <a:ext cx="4125195" cy="299324"/>
          </a:xfrm>
        </p:spPr>
        <p:txBody>
          <a:bodyPr lIns="0" tIns="0" rIns="0" bIns="0">
            <a:noAutofit/>
          </a:bodyPr>
          <a:lstStyle>
            <a:lvl1pPr marL="0" indent="0">
              <a:buNone/>
              <a:defRPr sz="1600" b="1" i="1" spc="100" baseline="0">
                <a:solidFill>
                  <a:srgbClr val="FFFFFF"/>
                </a:solidFill>
                <a:latin typeface="Obviously Wide Lght" pitchFamily="82" charset="77"/>
              </a:defRPr>
            </a:lvl1pPr>
          </a:lstStyle>
          <a:p>
            <a:pPr lvl="0"/>
            <a:r>
              <a:rPr lang="en-US" dirty="0"/>
              <a:t>CLICK TO ADD SECTION #</a:t>
            </a:r>
          </a:p>
        </p:txBody>
      </p:sp>
      <p:sp>
        <p:nvSpPr>
          <p:cNvPr id="42" name="Slide Number Placeholder 5">
            <a:extLst>
              <a:ext uri="{FF2B5EF4-FFF2-40B4-BE49-F238E27FC236}">
                <a16:creationId xmlns:a16="http://schemas.microsoft.com/office/drawing/2014/main" id="{111E1E4F-BBDB-4343-961C-D749405F4462}"/>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rPr>
              <a:pPr/>
              <a:t>‹#›</a:t>
            </a:fld>
            <a:endParaRPr lang="en-US" dirty="0">
              <a:solidFill>
                <a:srgbClr val="FFFFFF"/>
              </a:solidFill>
            </a:endParaRPr>
          </a:p>
        </p:txBody>
      </p:sp>
      <p:grpSp>
        <p:nvGrpSpPr>
          <p:cNvPr id="17" name="Group 16">
            <a:extLst>
              <a:ext uri="{FF2B5EF4-FFF2-40B4-BE49-F238E27FC236}">
                <a16:creationId xmlns:a16="http://schemas.microsoft.com/office/drawing/2014/main" id="{E0109C4A-0026-6F48-A51B-736C8445B013}"/>
              </a:ext>
            </a:extLst>
          </p:cNvPr>
          <p:cNvGrpSpPr/>
          <p:nvPr userDrawn="1"/>
        </p:nvGrpSpPr>
        <p:grpSpPr>
          <a:xfrm>
            <a:off x="-308344" y="1"/>
            <a:ext cx="2289125" cy="6858000"/>
            <a:chOff x="-350874" y="1"/>
            <a:chExt cx="2331655" cy="7767048"/>
          </a:xfrm>
        </p:grpSpPr>
        <p:sp>
          <p:nvSpPr>
            <p:cNvPr id="45" name="object 4">
              <a:extLst>
                <a:ext uri="{FF2B5EF4-FFF2-40B4-BE49-F238E27FC236}">
                  <a16:creationId xmlns:a16="http://schemas.microsoft.com/office/drawing/2014/main" id="{E79BFA78-D8DB-7040-B376-D6CB77221E9C}"/>
                </a:ext>
              </a:extLst>
            </p:cNvPr>
            <p:cNvSpPr/>
            <p:nvPr/>
          </p:nvSpPr>
          <p:spPr>
            <a:xfrm>
              <a:off x="-350874" y="3883525"/>
              <a:ext cx="839846" cy="0"/>
            </a:xfrm>
            <a:custGeom>
              <a:avLst/>
              <a:gdLst/>
              <a:ahLst/>
              <a:cxnLst/>
              <a:rect l="l" t="t" r="r" b="b"/>
              <a:pathLst>
                <a:path w="1183640">
                  <a:moveTo>
                    <a:pt x="0" y="0"/>
                  </a:moveTo>
                  <a:lnTo>
                    <a:pt x="1183319" y="0"/>
                  </a:lnTo>
                </a:path>
              </a:pathLst>
            </a:custGeom>
            <a:ln w="19050">
              <a:solidFill>
                <a:srgbClr val="FFFFFF"/>
              </a:solidFill>
            </a:ln>
          </p:spPr>
          <p:txBody>
            <a:bodyPr wrap="square" lIns="0" tIns="0" rIns="0" bIns="0" rtlCol="0"/>
            <a:lstStyle/>
            <a:p>
              <a:endParaRPr/>
            </a:p>
          </p:txBody>
        </p:sp>
        <p:grpSp>
          <p:nvGrpSpPr>
            <p:cNvPr id="16" name="Group 15">
              <a:extLst>
                <a:ext uri="{FF2B5EF4-FFF2-40B4-BE49-F238E27FC236}">
                  <a16:creationId xmlns:a16="http://schemas.microsoft.com/office/drawing/2014/main" id="{A51CB8F4-3FA3-E649-BC8A-DFF476EC8219}"/>
                </a:ext>
              </a:extLst>
            </p:cNvPr>
            <p:cNvGrpSpPr/>
            <p:nvPr userDrawn="1"/>
          </p:nvGrpSpPr>
          <p:grpSpPr>
            <a:xfrm>
              <a:off x="-350874" y="1"/>
              <a:ext cx="2331655" cy="3180687"/>
              <a:chOff x="-343367" y="1"/>
              <a:chExt cx="2331655" cy="3180687"/>
            </a:xfrm>
          </p:grpSpPr>
          <p:sp>
            <p:nvSpPr>
              <p:cNvPr id="44" name="object 3">
                <a:extLst>
                  <a:ext uri="{FF2B5EF4-FFF2-40B4-BE49-F238E27FC236}">
                    <a16:creationId xmlns:a16="http://schemas.microsoft.com/office/drawing/2014/main" id="{C4A32115-CFBA-AE47-8B60-517628AC4D65}"/>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47" name="object 6">
                <a:extLst>
                  <a:ext uri="{FF2B5EF4-FFF2-40B4-BE49-F238E27FC236}">
                    <a16:creationId xmlns:a16="http://schemas.microsoft.com/office/drawing/2014/main" id="{60B3994B-3367-E24D-9A1A-D7B937EF96F3}"/>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nvGrpSpPr>
            <p:cNvPr id="49" name="Group 48">
              <a:extLst>
                <a:ext uri="{FF2B5EF4-FFF2-40B4-BE49-F238E27FC236}">
                  <a16:creationId xmlns:a16="http://schemas.microsoft.com/office/drawing/2014/main" id="{271C63C7-FCE5-1545-B0EF-5DC7B4212645}"/>
                </a:ext>
              </a:extLst>
            </p:cNvPr>
            <p:cNvGrpSpPr/>
            <p:nvPr userDrawn="1"/>
          </p:nvGrpSpPr>
          <p:grpSpPr>
            <a:xfrm flipV="1">
              <a:off x="-350874" y="4586362"/>
              <a:ext cx="2331655" cy="3180687"/>
              <a:chOff x="-343367" y="1"/>
              <a:chExt cx="2331655" cy="3180687"/>
            </a:xfrm>
          </p:grpSpPr>
          <p:sp>
            <p:nvSpPr>
              <p:cNvPr id="50" name="object 3">
                <a:extLst>
                  <a:ext uri="{FF2B5EF4-FFF2-40B4-BE49-F238E27FC236}">
                    <a16:creationId xmlns:a16="http://schemas.microsoft.com/office/drawing/2014/main" id="{A6DBB7D7-455F-064E-879A-DC53EC3E860F}"/>
                  </a:ext>
                </a:extLst>
              </p:cNvPr>
              <p:cNvSpPr/>
              <p:nvPr userDrawn="1"/>
            </p:nvSpPr>
            <p:spPr>
              <a:xfrm>
                <a:off x="-343367" y="1"/>
                <a:ext cx="2331655" cy="3180687"/>
              </a:xfrm>
              <a:custGeom>
                <a:avLst/>
                <a:gdLst/>
                <a:ahLst/>
                <a:cxnLst/>
                <a:rect l="l" t="t" r="r" b="b"/>
                <a:pathLst>
                  <a:path w="3286125" h="4549775">
                    <a:moveTo>
                      <a:pt x="3285774" y="2062273"/>
                    </a:moveTo>
                    <a:lnTo>
                      <a:pt x="1105442" y="2062273"/>
                    </a:lnTo>
                    <a:lnTo>
                      <a:pt x="675790" y="0"/>
                    </a:lnTo>
                  </a:path>
                  <a:path w="3286125" h="4549775">
                    <a:moveTo>
                      <a:pt x="3285774" y="2684034"/>
                    </a:moveTo>
                    <a:lnTo>
                      <a:pt x="1105442" y="2684034"/>
                    </a:lnTo>
                    <a:lnTo>
                      <a:pt x="406493" y="0"/>
                    </a:lnTo>
                  </a:path>
                  <a:path w="3286125" h="4549775">
                    <a:moveTo>
                      <a:pt x="3285774" y="3305796"/>
                    </a:moveTo>
                    <a:lnTo>
                      <a:pt x="1105442" y="3305796"/>
                    </a:lnTo>
                    <a:lnTo>
                      <a:pt x="0" y="121549"/>
                    </a:lnTo>
                  </a:path>
                  <a:path w="3286125" h="4549775">
                    <a:moveTo>
                      <a:pt x="3285774" y="3927630"/>
                    </a:moveTo>
                    <a:lnTo>
                      <a:pt x="1105442" y="3927630"/>
                    </a:lnTo>
                    <a:lnTo>
                      <a:pt x="0" y="1804160"/>
                    </a:lnTo>
                  </a:path>
                  <a:path w="3286125" h="4549775">
                    <a:moveTo>
                      <a:pt x="3285774" y="4549391"/>
                    </a:moveTo>
                    <a:lnTo>
                      <a:pt x="1105442" y="4549391"/>
                    </a:lnTo>
                    <a:lnTo>
                      <a:pt x="0" y="3486742"/>
                    </a:lnTo>
                  </a:path>
                </a:pathLst>
              </a:custGeom>
              <a:ln w="19050">
                <a:solidFill>
                  <a:srgbClr val="FFFFFF"/>
                </a:solidFill>
              </a:ln>
            </p:spPr>
            <p:txBody>
              <a:bodyPr wrap="square" lIns="0" tIns="0" rIns="0" bIns="0" rtlCol="0"/>
              <a:lstStyle/>
              <a:p>
                <a:endParaRPr/>
              </a:p>
            </p:txBody>
          </p:sp>
          <p:sp>
            <p:nvSpPr>
              <p:cNvPr id="51" name="object 6">
                <a:extLst>
                  <a:ext uri="{FF2B5EF4-FFF2-40B4-BE49-F238E27FC236}">
                    <a16:creationId xmlns:a16="http://schemas.microsoft.com/office/drawing/2014/main" id="{18AE461D-02F8-EA48-87CE-6DE637A39858}"/>
                  </a:ext>
                </a:extLst>
              </p:cNvPr>
              <p:cNvSpPr/>
              <p:nvPr/>
            </p:nvSpPr>
            <p:spPr>
              <a:xfrm>
                <a:off x="263538" y="1"/>
                <a:ext cx="1724749" cy="1007255"/>
              </a:xfrm>
              <a:custGeom>
                <a:avLst/>
                <a:gdLst/>
                <a:ahLst/>
                <a:cxnLst/>
                <a:rect l="l" t="t" r="r" b="b"/>
                <a:pathLst>
                  <a:path w="2430779" h="1440814">
                    <a:moveTo>
                      <a:pt x="128260" y="0"/>
                    </a:moveTo>
                    <a:lnTo>
                      <a:pt x="250098" y="818678"/>
                    </a:lnTo>
                    <a:lnTo>
                      <a:pt x="2430429" y="818678"/>
                    </a:lnTo>
                  </a:path>
                  <a:path w="2430779" h="1440814">
                    <a:moveTo>
                      <a:pt x="2430429" y="1440439"/>
                    </a:moveTo>
                    <a:lnTo>
                      <a:pt x="250098" y="1440439"/>
                    </a:lnTo>
                    <a:lnTo>
                      <a:pt x="0" y="0"/>
                    </a:lnTo>
                  </a:path>
                  <a:path w="2430779" h="1440814">
                    <a:moveTo>
                      <a:pt x="2430429" y="196916"/>
                    </a:moveTo>
                    <a:lnTo>
                      <a:pt x="250098" y="196916"/>
                    </a:lnTo>
                    <a:lnTo>
                      <a:pt x="224453" y="0"/>
                    </a:lnTo>
                  </a:path>
                </a:pathLst>
              </a:custGeom>
              <a:ln w="19050">
                <a:solidFill>
                  <a:srgbClr val="FFFFFF"/>
                </a:solidFill>
              </a:ln>
            </p:spPr>
            <p:txBody>
              <a:bodyPr wrap="square" lIns="0" tIns="0" rIns="0" bIns="0" rtlCol="0"/>
              <a:lstStyle/>
              <a:p>
                <a:endParaRPr/>
              </a:p>
            </p:txBody>
          </p:sp>
        </p:grpSp>
      </p:grpSp>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4997931" y="1381065"/>
            <a:ext cx="5305425" cy="2914483"/>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1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Level 1. Click to add text. Click to add text. Click to add text. Click to add text. Click to add text. Click to add text. Click to add text. Click to add text. Click to add text. </a:t>
            </a:r>
          </a:p>
          <a:p>
            <a:pPr lvl="1"/>
            <a:r>
              <a:rPr lang="en-US" dirty="0"/>
              <a:t>Level 2.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text. </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section items: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Section Item | Section Item | Section Item</a:t>
            </a:r>
            <a:br>
              <a:rPr lang="en-US" dirty="0"/>
            </a:br>
            <a:r>
              <a:rPr lang="en-US" dirty="0"/>
              <a:t>Section Item | Section Item </a:t>
            </a:r>
          </a:p>
        </p:txBody>
      </p:sp>
    </p:spTree>
    <p:extLst>
      <p:ext uri="{BB962C8B-B14F-4D97-AF65-F5344CB8AC3E}">
        <p14:creationId xmlns:p14="http://schemas.microsoft.com/office/powerpoint/2010/main" val="688637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image" Target="../media/image5.png"/><Relationship Id="rId5" Type="http://schemas.openxmlformats.org/officeDocument/2006/relationships/slideLayout" Target="../slideLayouts/slideLayout29.xml"/><Relationship Id="rId10" Type="http://schemas.openxmlformats.org/officeDocument/2006/relationships/image" Target="../media/image4.emf"/><Relationship Id="rId4" Type="http://schemas.openxmlformats.org/officeDocument/2006/relationships/slideLayout" Target="../slideLayouts/slideLayout28.xml"/><Relationship Id="rId9" Type="http://schemas.openxmlformats.org/officeDocument/2006/relationships/image" Target="../media/image3.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976EA-7C62-434D-9462-7BB6E9BEF6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0F4E61-99CE-5145-A3A8-8F49304CCE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7D438C8-C7E9-D044-BBBB-A02BA196269A}"/>
              </a:ext>
            </a:extLst>
          </p:cNvPr>
          <p:cNvSpPr>
            <a:spLocks noGrp="1"/>
          </p:cNvSpPr>
          <p:nvPr>
            <p:ph type="sldNum" sz="quarter" idx="4"/>
          </p:nvPr>
        </p:nvSpPr>
        <p:spPr>
          <a:xfrm>
            <a:off x="9310571" y="6397178"/>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Gentona Book" pitchFamily="2" charset="77"/>
              </a:defRPr>
            </a:lvl1pPr>
          </a:lstStyle>
          <a:p>
            <a:fld id="{56B21313-48D6-BF45-9C7F-8CB603AB36D7}" type="slidenum">
              <a:rPr lang="en-US" smtClean="0"/>
              <a:pPr/>
              <a:t>‹#›</a:t>
            </a:fld>
            <a:endParaRPr lang="en-US"/>
          </a:p>
        </p:txBody>
      </p:sp>
    </p:spTree>
    <p:extLst>
      <p:ext uri="{BB962C8B-B14F-4D97-AF65-F5344CB8AC3E}">
        <p14:creationId xmlns:p14="http://schemas.microsoft.com/office/powerpoint/2010/main" val="3308122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Lst>
  <p:txStyles>
    <p:titleStyle>
      <a:lvl1pPr algn="l" defTabSz="914400" rtl="0" eaLnBrk="1" latinLnBrk="0" hangingPunct="1">
        <a:lnSpc>
          <a:spcPct val="90000"/>
        </a:lnSpc>
        <a:spcBef>
          <a:spcPct val="0"/>
        </a:spcBef>
        <a:buNone/>
        <a:defRPr sz="4400" b="0" i="0" kern="1200">
          <a:solidFill>
            <a:schemeClr val="tx1"/>
          </a:solidFill>
          <a:latin typeface="Gentona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ntona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ntona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ntona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ntona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ntona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75D1C9F-A053-8B48-BE4D-9D88466392B6}"/>
              </a:ext>
            </a:extLst>
          </p:cNvPr>
          <p:cNvPicPr>
            <a:picLocks noChangeAspect="1"/>
          </p:cNvPicPr>
          <p:nvPr userDrawn="1"/>
        </p:nvPicPr>
        <p:blipFill rotWithShape="1">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r="68490"/>
          <a:stretch/>
        </p:blipFill>
        <p:spPr>
          <a:xfrm rot="5400000">
            <a:off x="5777952" y="436247"/>
            <a:ext cx="640080" cy="12188016"/>
          </a:xfrm>
          <a:prstGeom prst="rect">
            <a:avLst/>
          </a:prstGeom>
        </p:spPr>
      </p:pic>
      <p:pic>
        <p:nvPicPr>
          <p:cNvPr id="8" name="Picture 7">
            <a:extLst>
              <a:ext uri="{FF2B5EF4-FFF2-40B4-BE49-F238E27FC236}">
                <a16:creationId xmlns:a16="http://schemas.microsoft.com/office/drawing/2014/main" id="{A77F99C4-3A62-754C-AF4E-8B403070CC07}"/>
              </a:ext>
            </a:extLst>
          </p:cNvPr>
          <p:cNvPicPr>
            <a:picLocks noChangeAspect="1"/>
          </p:cNvPicPr>
          <p:nvPr userDrawn="1"/>
        </p:nvPicPr>
        <p:blipFill rotWithShape="1">
          <a:blip r:embed="rId9" cstate="print">
            <a:duotone>
              <a:schemeClr val="accent5">
                <a:shade val="45000"/>
                <a:satMod val="135000"/>
              </a:schemeClr>
              <a:prstClr val="white"/>
            </a:duotone>
            <a:extLst>
              <a:ext uri="{28A0092B-C50C-407E-A947-70E740481C1C}">
                <a14:useLocalDpi xmlns:a14="http://schemas.microsoft.com/office/drawing/2010/main" val="0"/>
              </a:ext>
            </a:extLst>
          </a:blip>
          <a:srcRect r="68490"/>
          <a:stretch/>
        </p:blipFill>
        <p:spPr>
          <a:xfrm rot="16200000">
            <a:off x="5773968" y="-5770052"/>
            <a:ext cx="640080" cy="12188016"/>
          </a:xfrm>
          <a:prstGeom prst="rect">
            <a:avLst/>
          </a:prstGeom>
        </p:spPr>
      </p:pic>
      <p:pic>
        <p:nvPicPr>
          <p:cNvPr id="9" name="Picture 8">
            <a:extLst>
              <a:ext uri="{FF2B5EF4-FFF2-40B4-BE49-F238E27FC236}">
                <a16:creationId xmlns:a16="http://schemas.microsoft.com/office/drawing/2014/main" id="{D6F67EC7-11A2-8947-9A65-8C9BDF7CE1A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t="43304"/>
          <a:stretch/>
        </p:blipFill>
        <p:spPr>
          <a:xfrm rot="10800000">
            <a:off x="5066402" y="5841787"/>
            <a:ext cx="2118273" cy="1016214"/>
          </a:xfrm>
          <a:prstGeom prst="rect">
            <a:avLst/>
          </a:prstGeom>
        </p:spPr>
      </p:pic>
      <p:pic>
        <p:nvPicPr>
          <p:cNvPr id="3" name="Picture 2">
            <a:extLst>
              <a:ext uri="{FF2B5EF4-FFF2-40B4-BE49-F238E27FC236}">
                <a16:creationId xmlns:a16="http://schemas.microsoft.com/office/drawing/2014/main" id="{1E23BD93-7304-5D41-8EA8-C8E19610CFA6}"/>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5211121" y="6181420"/>
            <a:ext cx="1828834" cy="286143"/>
          </a:xfrm>
          <a:prstGeom prst="rect">
            <a:avLst/>
          </a:prstGeom>
        </p:spPr>
      </p:pic>
    </p:spTree>
    <p:extLst>
      <p:ext uri="{BB962C8B-B14F-4D97-AF65-F5344CB8AC3E}">
        <p14:creationId xmlns:p14="http://schemas.microsoft.com/office/powerpoint/2010/main" val="127659633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23" r:id="rId7"/>
  </p:sldLayoutIdLst>
  <p:txStyles>
    <p:titleStyle>
      <a:lvl1pPr algn="ctr" defTabSz="914400" rtl="0" eaLnBrk="1" latinLnBrk="0" hangingPunct="1">
        <a:lnSpc>
          <a:spcPct val="90000"/>
        </a:lnSpc>
        <a:spcBef>
          <a:spcPct val="0"/>
        </a:spcBef>
        <a:buNone/>
        <a:defRPr sz="4400" b="1" i="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6.xml"/><Relationship Id="rId4" Type="http://schemas.openxmlformats.org/officeDocument/2006/relationships/chart" Target="../charts/char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6.xml"/><Relationship Id="rId5" Type="http://schemas.openxmlformats.org/officeDocument/2006/relationships/image" Target="../media/image15.sv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9.png"/><Relationship Id="rId1" Type="http://schemas.openxmlformats.org/officeDocument/2006/relationships/slideLayout" Target="../slideLayouts/slideLayout28.xml"/><Relationship Id="rId4"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chart" Target="../charts/chart1.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C2B14-B13B-AC42-9D91-9C2CD62D130C}"/>
              </a:ext>
            </a:extLst>
          </p:cNvPr>
          <p:cNvSpPr>
            <a:spLocks noGrp="1"/>
          </p:cNvSpPr>
          <p:nvPr>
            <p:ph type="title"/>
          </p:nvPr>
        </p:nvSpPr>
        <p:spPr/>
        <p:txBody>
          <a:bodyPr/>
          <a:lstStyle/>
          <a:p>
            <a:r>
              <a:rPr lang="en-US" sz="3200" dirty="0"/>
              <a:t>Benefits from FDOC Generic Promotion on the Demand for Orange Juice</a:t>
            </a:r>
            <a:endParaRPr lang="en-US" dirty="0"/>
          </a:p>
        </p:txBody>
      </p:sp>
      <p:sp>
        <p:nvSpPr>
          <p:cNvPr id="3" name="Content Placeholder 2">
            <a:extLst>
              <a:ext uri="{FF2B5EF4-FFF2-40B4-BE49-F238E27FC236}">
                <a16:creationId xmlns:a16="http://schemas.microsoft.com/office/drawing/2014/main" id="{900D5271-A599-9F4B-9D36-32407DB4ADBD}"/>
              </a:ext>
            </a:extLst>
          </p:cNvPr>
          <p:cNvSpPr>
            <a:spLocks noGrp="1"/>
          </p:cNvSpPr>
          <p:nvPr>
            <p:ph sz="quarter" idx="10"/>
          </p:nvPr>
        </p:nvSpPr>
        <p:spPr>
          <a:xfrm>
            <a:off x="808072" y="4005355"/>
            <a:ext cx="3179137" cy="940594"/>
          </a:xfrm>
        </p:spPr>
        <p:txBody>
          <a:bodyPr/>
          <a:lstStyle/>
          <a:p>
            <a:r>
              <a:rPr lang="en-US" sz="1400" dirty="0">
                <a:solidFill>
                  <a:schemeClr val="tx1"/>
                </a:solidFill>
              </a:rPr>
              <a:t>Presentation to the Florida Citrus Commission</a:t>
            </a:r>
          </a:p>
        </p:txBody>
      </p:sp>
      <p:sp>
        <p:nvSpPr>
          <p:cNvPr id="4" name="Content Placeholder 3">
            <a:extLst>
              <a:ext uri="{FF2B5EF4-FFF2-40B4-BE49-F238E27FC236}">
                <a16:creationId xmlns:a16="http://schemas.microsoft.com/office/drawing/2014/main" id="{72BF6EA4-FCAA-E142-9A7A-2C545B9D9FE8}"/>
              </a:ext>
            </a:extLst>
          </p:cNvPr>
          <p:cNvSpPr>
            <a:spLocks noGrp="1"/>
          </p:cNvSpPr>
          <p:nvPr>
            <p:ph sz="quarter" idx="11"/>
          </p:nvPr>
        </p:nvSpPr>
        <p:spPr>
          <a:xfrm>
            <a:off x="425301" y="5603744"/>
            <a:ext cx="5901071" cy="172452"/>
          </a:xfrm>
        </p:spPr>
        <p:txBody>
          <a:bodyPr/>
          <a:lstStyle/>
          <a:p>
            <a:r>
              <a:rPr lang="en-US" dirty="0"/>
              <a:t>December 12, 2022</a:t>
            </a:r>
          </a:p>
        </p:txBody>
      </p:sp>
      <p:sp>
        <p:nvSpPr>
          <p:cNvPr id="5" name="Content Placeholder 4">
            <a:extLst>
              <a:ext uri="{FF2B5EF4-FFF2-40B4-BE49-F238E27FC236}">
                <a16:creationId xmlns:a16="http://schemas.microsoft.com/office/drawing/2014/main" id="{C037BC6B-0672-6349-AC43-28A22007AD3A}"/>
              </a:ext>
            </a:extLst>
          </p:cNvPr>
          <p:cNvSpPr>
            <a:spLocks noGrp="1"/>
          </p:cNvSpPr>
          <p:nvPr>
            <p:ph sz="quarter" idx="12"/>
          </p:nvPr>
        </p:nvSpPr>
        <p:spPr>
          <a:xfrm>
            <a:off x="425301" y="5818727"/>
            <a:ext cx="5901070" cy="586064"/>
          </a:xfrm>
        </p:spPr>
        <p:txBody>
          <a:bodyPr/>
          <a:lstStyle/>
          <a:p>
            <a:pPr>
              <a:spcBef>
                <a:spcPts val="0"/>
              </a:spcBef>
            </a:pPr>
            <a:r>
              <a:rPr lang="en-US" dirty="0"/>
              <a:t>LISA HOUSE, Professor and Chair</a:t>
            </a:r>
          </a:p>
          <a:p>
            <a:pPr>
              <a:spcBef>
                <a:spcPts val="0"/>
              </a:spcBef>
            </a:pPr>
            <a:r>
              <a:rPr lang="en-US" sz="1100" dirty="0">
                <a:solidFill>
                  <a:schemeClr val="bg1"/>
                </a:solidFill>
              </a:rPr>
              <a:t>Prepared with Dr. Yan Heng and Dr. </a:t>
            </a:r>
            <a:r>
              <a:rPr lang="en-US" sz="1100" dirty="0" err="1">
                <a:solidFill>
                  <a:schemeClr val="bg1"/>
                </a:solidFill>
              </a:rPr>
              <a:t>Sungeun</a:t>
            </a:r>
            <a:r>
              <a:rPr lang="en-US" sz="1100" dirty="0">
                <a:solidFill>
                  <a:schemeClr val="bg1"/>
                </a:solidFill>
              </a:rPr>
              <a:t> Yoon, UF, FAMRC</a:t>
            </a:r>
          </a:p>
          <a:p>
            <a:pPr>
              <a:spcBef>
                <a:spcPts val="0"/>
              </a:spcBef>
            </a:pPr>
            <a:br>
              <a:rPr lang="en-US" dirty="0"/>
            </a:br>
            <a:r>
              <a:rPr lang="en-US" sz="1200" dirty="0"/>
              <a:t>FOOD AND RESOURCE ECONOMICS DEPARTMENT</a:t>
            </a:r>
          </a:p>
        </p:txBody>
      </p:sp>
      <p:pic>
        <p:nvPicPr>
          <p:cNvPr id="10" name="Picture Placeholder 9">
            <a:extLst>
              <a:ext uri="{FF2B5EF4-FFF2-40B4-BE49-F238E27FC236}">
                <a16:creationId xmlns:a16="http://schemas.microsoft.com/office/drawing/2014/main" id="{B62A5B7E-B900-3FA7-70BA-7180259C39D0}"/>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2" r="32"/>
          <a:stretch/>
        </p:blipFill>
        <p:spPr>
          <a:xfrm>
            <a:off x="6631486" y="553279"/>
            <a:ext cx="5278437" cy="5751439"/>
          </a:xfrm>
        </p:spPr>
      </p:pic>
    </p:spTree>
    <p:extLst>
      <p:ext uri="{BB962C8B-B14F-4D97-AF65-F5344CB8AC3E}">
        <p14:creationId xmlns:p14="http://schemas.microsoft.com/office/powerpoint/2010/main" val="3738669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600" dirty="0"/>
              <a:t>Awareness of Promotions and Media Mentioning about OJ</a:t>
            </a:r>
          </a:p>
        </p:txBody>
      </p:sp>
      <p:sp>
        <p:nvSpPr>
          <p:cNvPr id="4" name="TextBox 3">
            <a:extLst>
              <a:ext uri="{FF2B5EF4-FFF2-40B4-BE49-F238E27FC236}">
                <a16:creationId xmlns:a16="http://schemas.microsoft.com/office/drawing/2014/main" id="{FB063825-FE6B-6A13-A696-287CF8DB319E}"/>
              </a:ext>
            </a:extLst>
          </p:cNvPr>
          <p:cNvSpPr txBox="1"/>
          <p:nvPr/>
        </p:nvSpPr>
        <p:spPr>
          <a:xfrm>
            <a:off x="7239000" y="5649895"/>
            <a:ext cx="5072009" cy="954107"/>
          </a:xfrm>
          <a:prstGeom prst="rect">
            <a:avLst/>
          </a:prstGeom>
          <a:noFill/>
        </p:spPr>
        <p:txBody>
          <a:bodyPr wrap="square" rtlCol="0">
            <a:spAutoFit/>
          </a:bodyPr>
          <a:lstStyle/>
          <a:p>
            <a:r>
              <a:rPr lang="en-US" sz="1400" dirty="0"/>
              <a:t>Promotion: Do you recall hearing or seeing any mention of promotion or advertisement for OJ during the past 30 days?</a:t>
            </a:r>
          </a:p>
          <a:p>
            <a:r>
              <a:rPr lang="en-US" sz="1400" dirty="0"/>
              <a:t>Media: Have you seen, heard or read anything about OJ anywhere in the past 30 days?</a:t>
            </a:r>
          </a:p>
        </p:txBody>
      </p:sp>
      <p:graphicFrame>
        <p:nvGraphicFramePr>
          <p:cNvPr id="5" name="Content Placeholder 3">
            <a:extLst>
              <a:ext uri="{FF2B5EF4-FFF2-40B4-BE49-F238E27FC236}">
                <a16:creationId xmlns:a16="http://schemas.microsoft.com/office/drawing/2014/main" id="{F96BABD2-D800-8F4D-9104-D999BFEA303D}"/>
              </a:ext>
            </a:extLst>
          </p:cNvPr>
          <p:cNvGraphicFramePr>
            <a:graphicFrameLocks noGrp="1"/>
          </p:cNvGraphicFramePr>
          <p:nvPr>
            <p:ph idx="1"/>
            <p:extLst>
              <p:ext uri="{D42A27DB-BD31-4B8C-83A1-F6EECF244321}">
                <p14:modId xmlns:p14="http://schemas.microsoft.com/office/powerpoint/2010/main" val="1767688041"/>
              </p:ext>
            </p:extLst>
          </p:nvPr>
        </p:nvGraphicFramePr>
        <p:xfrm>
          <a:off x="609600" y="1600201"/>
          <a:ext cx="96774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D7278E05-A3B7-4F5B-2E04-CC3CD0BC8842}"/>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743484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600" dirty="0"/>
              <a:t>Awareness of Florida 100% OJ logo</a:t>
            </a:r>
          </a:p>
        </p:txBody>
      </p:sp>
      <p:graphicFrame>
        <p:nvGraphicFramePr>
          <p:cNvPr id="4" name="Content Placeholder 7">
            <a:extLst>
              <a:ext uri="{FF2B5EF4-FFF2-40B4-BE49-F238E27FC236}">
                <a16:creationId xmlns:a16="http://schemas.microsoft.com/office/drawing/2014/main" id="{C323B0CE-C4C7-1788-3DCC-07930EE7AEAF}"/>
              </a:ext>
            </a:extLst>
          </p:cNvPr>
          <p:cNvGraphicFramePr>
            <a:graphicFrameLocks noGrp="1"/>
          </p:cNvGraphicFramePr>
          <p:nvPr>
            <p:ph idx="1"/>
            <p:extLst>
              <p:ext uri="{D42A27DB-BD31-4B8C-83A1-F6EECF244321}">
                <p14:modId xmlns:p14="http://schemas.microsoft.com/office/powerpoint/2010/main" val="1946316055"/>
              </p:ext>
            </p:extLst>
          </p:nvPr>
        </p:nvGraphicFramePr>
        <p:xfrm>
          <a:off x="609600" y="1600201"/>
          <a:ext cx="10744200" cy="3429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AD8F80E-37F5-E9B3-F56E-5C348B5DEF63}"/>
              </a:ext>
            </a:extLst>
          </p:cNvPr>
          <p:cNvSpPr txBox="1"/>
          <p:nvPr/>
        </p:nvSpPr>
        <p:spPr>
          <a:xfrm>
            <a:off x="615099" y="5181600"/>
            <a:ext cx="7657802" cy="584775"/>
          </a:xfrm>
          <a:prstGeom prst="rect">
            <a:avLst/>
          </a:prstGeom>
          <a:noFill/>
        </p:spPr>
        <p:txBody>
          <a:bodyPr wrap="none" rtlCol="0">
            <a:spAutoFit/>
          </a:bodyPr>
          <a:lstStyle/>
          <a:p>
            <a:r>
              <a:rPr lang="en-US" sz="1600" dirty="0"/>
              <a:t>Have you seen any logos for 100% Orange Juice that is from Florida, either in advertising , </a:t>
            </a:r>
          </a:p>
          <a:p>
            <a:r>
              <a:rPr lang="en-US" sz="1600" dirty="0"/>
              <a:t>promotions, or on a container in the past 30 days?</a:t>
            </a:r>
          </a:p>
        </p:txBody>
      </p:sp>
      <p:sp>
        <p:nvSpPr>
          <p:cNvPr id="6" name="TextBox 5">
            <a:extLst>
              <a:ext uri="{FF2B5EF4-FFF2-40B4-BE49-F238E27FC236}">
                <a16:creationId xmlns:a16="http://schemas.microsoft.com/office/drawing/2014/main" id="{7A652EE5-2CAF-9F17-0737-E896E464F633}"/>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1693785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200" dirty="0"/>
              <a:t>Awareness of Florida Enhance Consumers’ Good Perception on OJ and Shopping  Frequency </a:t>
            </a:r>
          </a:p>
        </p:txBody>
      </p:sp>
      <p:graphicFrame>
        <p:nvGraphicFramePr>
          <p:cNvPr id="4" name="Chart 3">
            <a:extLst>
              <a:ext uri="{FF2B5EF4-FFF2-40B4-BE49-F238E27FC236}">
                <a16:creationId xmlns:a16="http://schemas.microsoft.com/office/drawing/2014/main" id="{EF9A5678-59C0-2F8E-EF81-7069B5F554A3}"/>
              </a:ext>
            </a:extLst>
          </p:cNvPr>
          <p:cNvGraphicFramePr>
            <a:graphicFrameLocks/>
          </p:cNvGraphicFramePr>
          <p:nvPr>
            <p:extLst>
              <p:ext uri="{D42A27DB-BD31-4B8C-83A1-F6EECF244321}">
                <p14:modId xmlns:p14="http://schemas.microsoft.com/office/powerpoint/2010/main" val="2313778886"/>
              </p:ext>
            </p:extLst>
          </p:nvPr>
        </p:nvGraphicFramePr>
        <p:xfrm>
          <a:off x="381000" y="1817330"/>
          <a:ext cx="3352800" cy="3657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7651B56-967D-6DC0-97AA-5BD472650EE3}"/>
              </a:ext>
            </a:extLst>
          </p:cNvPr>
          <p:cNvGraphicFramePr>
            <a:graphicFrameLocks/>
          </p:cNvGraphicFramePr>
          <p:nvPr>
            <p:extLst>
              <p:ext uri="{D42A27DB-BD31-4B8C-83A1-F6EECF244321}">
                <p14:modId xmlns:p14="http://schemas.microsoft.com/office/powerpoint/2010/main" val="3368506810"/>
              </p:ext>
            </p:extLst>
          </p:nvPr>
        </p:nvGraphicFramePr>
        <p:xfrm>
          <a:off x="4191000" y="1828800"/>
          <a:ext cx="3352800" cy="36659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9C317C3B-DA8E-4258-C8B2-BB4487CC47A6}"/>
              </a:ext>
            </a:extLst>
          </p:cNvPr>
          <p:cNvGraphicFramePr>
            <a:graphicFrameLocks/>
          </p:cNvGraphicFramePr>
          <p:nvPr>
            <p:extLst>
              <p:ext uri="{D42A27DB-BD31-4B8C-83A1-F6EECF244321}">
                <p14:modId xmlns:p14="http://schemas.microsoft.com/office/powerpoint/2010/main" val="2190908892"/>
              </p:ext>
            </p:extLst>
          </p:nvPr>
        </p:nvGraphicFramePr>
        <p:xfrm>
          <a:off x="8001000" y="1910636"/>
          <a:ext cx="3657600" cy="366596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B6B95852-DC85-6B0A-0BC1-BDE83B5BFDB3}"/>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1084411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600" dirty="0"/>
              <a:t>Enhanced Perception of Health/Nutritional Benefits of OJ </a:t>
            </a:r>
          </a:p>
        </p:txBody>
      </p:sp>
      <p:sp>
        <p:nvSpPr>
          <p:cNvPr id="4" name="Content Placeholder 1">
            <a:extLst>
              <a:ext uri="{FF2B5EF4-FFF2-40B4-BE49-F238E27FC236}">
                <a16:creationId xmlns:a16="http://schemas.microsoft.com/office/drawing/2014/main" id="{A989FCD5-2CD3-EBAA-6F8F-A9D425E8047C}"/>
              </a:ext>
            </a:extLst>
          </p:cNvPr>
          <p:cNvSpPr>
            <a:spLocks noGrp="1"/>
          </p:cNvSpPr>
          <p:nvPr>
            <p:ph idx="1"/>
          </p:nvPr>
        </p:nvSpPr>
        <p:spPr>
          <a:xfrm>
            <a:off x="609600" y="1600205"/>
            <a:ext cx="10972800" cy="4525963"/>
          </a:xfrm>
        </p:spPr>
        <p:txBody>
          <a:bodyPr/>
          <a:lstStyle/>
          <a:p>
            <a:r>
              <a:rPr lang="en-US" sz="2800" dirty="0"/>
              <a:t>On average, </a:t>
            </a:r>
            <a:r>
              <a:rPr lang="en-US" sz="2800" dirty="0">
                <a:solidFill>
                  <a:schemeClr val="accent2"/>
                </a:solidFill>
              </a:rPr>
              <a:t>47% </a:t>
            </a:r>
            <a:r>
              <a:rPr lang="en-US" sz="2800" dirty="0"/>
              <a:t>of the households in the tracker purchased OJ in the past 30 days </a:t>
            </a:r>
          </a:p>
          <a:p>
            <a:r>
              <a:rPr lang="en-US" sz="2800" dirty="0"/>
              <a:t>If we set awareness to 0, we predict only </a:t>
            </a:r>
            <a:r>
              <a:rPr lang="en-US" sz="2800" dirty="0">
                <a:solidFill>
                  <a:schemeClr val="accent2"/>
                </a:solidFill>
              </a:rPr>
              <a:t>42% </a:t>
            </a:r>
            <a:r>
              <a:rPr lang="en-US" sz="2800" dirty="0"/>
              <a:t>would purchase OJ (likewise, if we increase the awareness, we will increase the percent purchasing)</a:t>
            </a:r>
          </a:p>
        </p:txBody>
      </p:sp>
      <p:grpSp>
        <p:nvGrpSpPr>
          <p:cNvPr id="5" name="Group 4">
            <a:extLst>
              <a:ext uri="{FF2B5EF4-FFF2-40B4-BE49-F238E27FC236}">
                <a16:creationId xmlns:a16="http://schemas.microsoft.com/office/drawing/2014/main" id="{9D5AC8C0-71BD-ADB4-E710-5788003EE0FE}"/>
              </a:ext>
            </a:extLst>
          </p:cNvPr>
          <p:cNvGrpSpPr>
            <a:grpSpLocks noChangeAspect="1"/>
          </p:cNvGrpSpPr>
          <p:nvPr/>
        </p:nvGrpSpPr>
        <p:grpSpPr>
          <a:xfrm>
            <a:off x="685800" y="4226562"/>
            <a:ext cx="1069944" cy="1463040"/>
            <a:chOff x="7680164" y="4311601"/>
            <a:chExt cx="1504950" cy="2057867"/>
          </a:xfrm>
        </p:grpSpPr>
        <p:pic>
          <p:nvPicPr>
            <p:cNvPr id="6" name="Picture 5">
              <a:extLst>
                <a:ext uri="{FF2B5EF4-FFF2-40B4-BE49-F238E27FC236}">
                  <a16:creationId xmlns:a16="http://schemas.microsoft.com/office/drawing/2014/main" id="{AFBFE735-30B5-6514-408B-4F0E4D3CA5C2}"/>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7" name="Content Placeholder 4">
              <a:extLst>
                <a:ext uri="{FF2B5EF4-FFF2-40B4-BE49-F238E27FC236}">
                  <a16:creationId xmlns:a16="http://schemas.microsoft.com/office/drawing/2014/main" id="{D0151482-896B-A649-144E-EC827D7BFCCC}"/>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grpSp>
        <p:nvGrpSpPr>
          <p:cNvPr id="8" name="Group 7">
            <a:extLst>
              <a:ext uri="{FF2B5EF4-FFF2-40B4-BE49-F238E27FC236}">
                <a16:creationId xmlns:a16="http://schemas.microsoft.com/office/drawing/2014/main" id="{B03C0194-7148-F469-E395-D76859455FBC}"/>
              </a:ext>
            </a:extLst>
          </p:cNvPr>
          <p:cNvGrpSpPr>
            <a:grpSpLocks noChangeAspect="1"/>
          </p:cNvGrpSpPr>
          <p:nvPr/>
        </p:nvGrpSpPr>
        <p:grpSpPr>
          <a:xfrm>
            <a:off x="1749456" y="4227155"/>
            <a:ext cx="1069944" cy="1463040"/>
            <a:chOff x="7680164" y="4311601"/>
            <a:chExt cx="1504950" cy="2057867"/>
          </a:xfrm>
        </p:grpSpPr>
        <p:pic>
          <p:nvPicPr>
            <p:cNvPr id="9" name="Picture 8">
              <a:extLst>
                <a:ext uri="{FF2B5EF4-FFF2-40B4-BE49-F238E27FC236}">
                  <a16:creationId xmlns:a16="http://schemas.microsoft.com/office/drawing/2014/main" id="{CC062EFE-7CBB-5904-0022-1D409320AB08}"/>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10" name="Content Placeholder 4">
              <a:extLst>
                <a:ext uri="{FF2B5EF4-FFF2-40B4-BE49-F238E27FC236}">
                  <a16:creationId xmlns:a16="http://schemas.microsoft.com/office/drawing/2014/main" id="{1E9F39E9-46D8-A215-A922-6863F0394A6E}"/>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grpSp>
        <p:nvGrpSpPr>
          <p:cNvPr id="11" name="Group 10">
            <a:extLst>
              <a:ext uri="{FF2B5EF4-FFF2-40B4-BE49-F238E27FC236}">
                <a16:creationId xmlns:a16="http://schemas.microsoft.com/office/drawing/2014/main" id="{56427BB2-BB0B-9AD8-CA6C-5CDF8C3BDE0F}"/>
              </a:ext>
            </a:extLst>
          </p:cNvPr>
          <p:cNvGrpSpPr>
            <a:grpSpLocks noChangeAspect="1"/>
          </p:cNvGrpSpPr>
          <p:nvPr/>
        </p:nvGrpSpPr>
        <p:grpSpPr>
          <a:xfrm>
            <a:off x="2816256" y="4226562"/>
            <a:ext cx="1069944" cy="1463040"/>
            <a:chOff x="7680164" y="4311601"/>
            <a:chExt cx="1504950" cy="2057867"/>
          </a:xfrm>
        </p:grpSpPr>
        <p:pic>
          <p:nvPicPr>
            <p:cNvPr id="12" name="Picture 11">
              <a:extLst>
                <a:ext uri="{FF2B5EF4-FFF2-40B4-BE49-F238E27FC236}">
                  <a16:creationId xmlns:a16="http://schemas.microsoft.com/office/drawing/2014/main" id="{FC1A648E-DD39-4052-99E2-A0964EB8EE60}"/>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13" name="Content Placeholder 4">
              <a:extLst>
                <a:ext uri="{FF2B5EF4-FFF2-40B4-BE49-F238E27FC236}">
                  <a16:creationId xmlns:a16="http://schemas.microsoft.com/office/drawing/2014/main" id="{7A470C78-BCD6-64A0-A57B-AE8EB296ACAE}"/>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grpSp>
        <p:nvGrpSpPr>
          <p:cNvPr id="14" name="Group 13">
            <a:extLst>
              <a:ext uri="{FF2B5EF4-FFF2-40B4-BE49-F238E27FC236}">
                <a16:creationId xmlns:a16="http://schemas.microsoft.com/office/drawing/2014/main" id="{5A0D95D5-4997-64AE-ABE5-CA13491444E4}"/>
              </a:ext>
            </a:extLst>
          </p:cNvPr>
          <p:cNvGrpSpPr>
            <a:grpSpLocks noChangeAspect="1"/>
          </p:cNvGrpSpPr>
          <p:nvPr/>
        </p:nvGrpSpPr>
        <p:grpSpPr>
          <a:xfrm>
            <a:off x="3883056" y="4226561"/>
            <a:ext cx="1069944" cy="1463040"/>
            <a:chOff x="7680164" y="4311601"/>
            <a:chExt cx="1504950" cy="2057867"/>
          </a:xfrm>
        </p:grpSpPr>
        <p:pic>
          <p:nvPicPr>
            <p:cNvPr id="15" name="Picture 14">
              <a:extLst>
                <a:ext uri="{FF2B5EF4-FFF2-40B4-BE49-F238E27FC236}">
                  <a16:creationId xmlns:a16="http://schemas.microsoft.com/office/drawing/2014/main" id="{62B06E39-98B8-15DB-EADA-3FC3E8A72446}"/>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16" name="Content Placeholder 4">
              <a:extLst>
                <a:ext uri="{FF2B5EF4-FFF2-40B4-BE49-F238E27FC236}">
                  <a16:creationId xmlns:a16="http://schemas.microsoft.com/office/drawing/2014/main" id="{625F0D6D-2348-D847-380E-0E8222B8CE35}"/>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grpSp>
        <p:nvGrpSpPr>
          <p:cNvPr id="17" name="Group 16">
            <a:extLst>
              <a:ext uri="{FF2B5EF4-FFF2-40B4-BE49-F238E27FC236}">
                <a16:creationId xmlns:a16="http://schemas.microsoft.com/office/drawing/2014/main" id="{FCA4999A-C734-72C4-2C1C-ACCE3092077D}"/>
              </a:ext>
            </a:extLst>
          </p:cNvPr>
          <p:cNvGrpSpPr>
            <a:grpSpLocks noChangeAspect="1"/>
          </p:cNvGrpSpPr>
          <p:nvPr/>
        </p:nvGrpSpPr>
        <p:grpSpPr>
          <a:xfrm>
            <a:off x="4949856" y="4226561"/>
            <a:ext cx="1069944" cy="1463040"/>
            <a:chOff x="7680164" y="4311601"/>
            <a:chExt cx="1504950" cy="2057867"/>
          </a:xfrm>
        </p:grpSpPr>
        <p:pic>
          <p:nvPicPr>
            <p:cNvPr id="18" name="Picture 17">
              <a:extLst>
                <a:ext uri="{FF2B5EF4-FFF2-40B4-BE49-F238E27FC236}">
                  <a16:creationId xmlns:a16="http://schemas.microsoft.com/office/drawing/2014/main" id="{D46EBC3B-0AF1-133C-A10B-B2A336C4B21F}"/>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19" name="Content Placeholder 4">
              <a:extLst>
                <a:ext uri="{FF2B5EF4-FFF2-40B4-BE49-F238E27FC236}">
                  <a16:creationId xmlns:a16="http://schemas.microsoft.com/office/drawing/2014/main" id="{506DF80F-7393-BF3D-F790-D36553857968}"/>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grpSp>
        <p:nvGrpSpPr>
          <p:cNvPr id="20" name="Group 19">
            <a:extLst>
              <a:ext uri="{FF2B5EF4-FFF2-40B4-BE49-F238E27FC236}">
                <a16:creationId xmlns:a16="http://schemas.microsoft.com/office/drawing/2014/main" id="{B2301957-7187-D9AC-B944-43198EE07E20}"/>
              </a:ext>
            </a:extLst>
          </p:cNvPr>
          <p:cNvGrpSpPr>
            <a:grpSpLocks noChangeAspect="1"/>
          </p:cNvGrpSpPr>
          <p:nvPr/>
        </p:nvGrpSpPr>
        <p:grpSpPr>
          <a:xfrm>
            <a:off x="6172200" y="4191001"/>
            <a:ext cx="1069944" cy="1463040"/>
            <a:chOff x="7680164" y="4311601"/>
            <a:chExt cx="1504950" cy="2057867"/>
          </a:xfrm>
        </p:grpSpPr>
        <p:pic>
          <p:nvPicPr>
            <p:cNvPr id="21" name="Picture 20">
              <a:extLst>
                <a:ext uri="{FF2B5EF4-FFF2-40B4-BE49-F238E27FC236}">
                  <a16:creationId xmlns:a16="http://schemas.microsoft.com/office/drawing/2014/main" id="{56282D39-6ECD-7897-0FFF-9D74D4178FE7}"/>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22" name="Content Placeholder 4">
              <a:extLst>
                <a:ext uri="{FF2B5EF4-FFF2-40B4-BE49-F238E27FC236}">
                  <a16:creationId xmlns:a16="http://schemas.microsoft.com/office/drawing/2014/main" id="{6BD34A8C-E982-13E8-9C6F-50076FA0A227}"/>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grpSp>
        <p:nvGrpSpPr>
          <p:cNvPr id="23" name="Group 22">
            <a:extLst>
              <a:ext uri="{FF2B5EF4-FFF2-40B4-BE49-F238E27FC236}">
                <a16:creationId xmlns:a16="http://schemas.microsoft.com/office/drawing/2014/main" id="{EEC599F0-FA53-CD9F-0055-49C1A0B0CDA2}"/>
              </a:ext>
            </a:extLst>
          </p:cNvPr>
          <p:cNvGrpSpPr>
            <a:grpSpLocks noChangeAspect="1"/>
          </p:cNvGrpSpPr>
          <p:nvPr/>
        </p:nvGrpSpPr>
        <p:grpSpPr>
          <a:xfrm>
            <a:off x="7235856" y="4191594"/>
            <a:ext cx="1069944" cy="1463040"/>
            <a:chOff x="7680164" y="4311601"/>
            <a:chExt cx="1504950" cy="2057867"/>
          </a:xfrm>
        </p:grpSpPr>
        <p:pic>
          <p:nvPicPr>
            <p:cNvPr id="24" name="Picture 23">
              <a:extLst>
                <a:ext uri="{FF2B5EF4-FFF2-40B4-BE49-F238E27FC236}">
                  <a16:creationId xmlns:a16="http://schemas.microsoft.com/office/drawing/2014/main" id="{1883D6B1-8BB0-9649-2768-E0F88B86C230}"/>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25" name="Content Placeholder 4">
              <a:extLst>
                <a:ext uri="{FF2B5EF4-FFF2-40B4-BE49-F238E27FC236}">
                  <a16:creationId xmlns:a16="http://schemas.microsoft.com/office/drawing/2014/main" id="{1BE63846-D8D9-B875-7E0B-8F44D0E4624E}"/>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grpSp>
        <p:nvGrpSpPr>
          <p:cNvPr id="26" name="Group 25">
            <a:extLst>
              <a:ext uri="{FF2B5EF4-FFF2-40B4-BE49-F238E27FC236}">
                <a16:creationId xmlns:a16="http://schemas.microsoft.com/office/drawing/2014/main" id="{5362D9A1-08FE-F01B-6107-48CFA6F09C4E}"/>
              </a:ext>
            </a:extLst>
          </p:cNvPr>
          <p:cNvGrpSpPr>
            <a:grpSpLocks noChangeAspect="1"/>
          </p:cNvGrpSpPr>
          <p:nvPr/>
        </p:nvGrpSpPr>
        <p:grpSpPr>
          <a:xfrm>
            <a:off x="8302656" y="4191001"/>
            <a:ext cx="1069944" cy="1463040"/>
            <a:chOff x="7680164" y="4311601"/>
            <a:chExt cx="1504950" cy="2057867"/>
          </a:xfrm>
        </p:grpSpPr>
        <p:pic>
          <p:nvPicPr>
            <p:cNvPr id="27" name="Picture 26">
              <a:extLst>
                <a:ext uri="{FF2B5EF4-FFF2-40B4-BE49-F238E27FC236}">
                  <a16:creationId xmlns:a16="http://schemas.microsoft.com/office/drawing/2014/main" id="{3F688DA4-6B44-F11E-BDAD-A871C90234A7}"/>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28" name="Content Placeholder 4">
              <a:extLst>
                <a:ext uri="{FF2B5EF4-FFF2-40B4-BE49-F238E27FC236}">
                  <a16:creationId xmlns:a16="http://schemas.microsoft.com/office/drawing/2014/main" id="{91F1EEF2-68CA-BF4F-3277-E6D63C127EEA}"/>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grpSp>
        <p:nvGrpSpPr>
          <p:cNvPr id="29" name="Group 28">
            <a:extLst>
              <a:ext uri="{FF2B5EF4-FFF2-40B4-BE49-F238E27FC236}">
                <a16:creationId xmlns:a16="http://schemas.microsoft.com/office/drawing/2014/main" id="{A9F39275-1E33-4D71-CB75-49BE435449C1}"/>
              </a:ext>
            </a:extLst>
          </p:cNvPr>
          <p:cNvGrpSpPr>
            <a:grpSpLocks noChangeAspect="1"/>
          </p:cNvGrpSpPr>
          <p:nvPr/>
        </p:nvGrpSpPr>
        <p:grpSpPr>
          <a:xfrm>
            <a:off x="9369456" y="4191000"/>
            <a:ext cx="1069944" cy="1463040"/>
            <a:chOff x="7680164" y="4311601"/>
            <a:chExt cx="1504950" cy="2057867"/>
          </a:xfrm>
        </p:grpSpPr>
        <p:pic>
          <p:nvPicPr>
            <p:cNvPr id="30" name="Picture 29">
              <a:extLst>
                <a:ext uri="{FF2B5EF4-FFF2-40B4-BE49-F238E27FC236}">
                  <a16:creationId xmlns:a16="http://schemas.microsoft.com/office/drawing/2014/main" id="{CA0BF275-0D76-4068-3352-96C30023767C}"/>
                </a:ext>
              </a:extLst>
            </p:cNvPr>
            <p:cNvPicPr>
              <a:picLocks noChangeAspect="1"/>
            </p:cNvPicPr>
            <p:nvPr/>
          </p:nvPicPr>
          <p:blipFill>
            <a:blip r:embed="rId2"/>
            <a:stretch>
              <a:fillRect/>
            </a:stretch>
          </p:blipFill>
          <p:spPr>
            <a:xfrm>
              <a:off x="7680164" y="4927224"/>
              <a:ext cx="1504950" cy="1442244"/>
            </a:xfrm>
            <a:prstGeom prst="rect">
              <a:avLst/>
            </a:prstGeom>
          </p:spPr>
        </p:pic>
        <p:pic>
          <p:nvPicPr>
            <p:cNvPr id="31" name="Content Placeholder 4">
              <a:extLst>
                <a:ext uri="{FF2B5EF4-FFF2-40B4-BE49-F238E27FC236}">
                  <a16:creationId xmlns:a16="http://schemas.microsoft.com/office/drawing/2014/main" id="{DA8BE391-1631-69DD-B9B0-780F74B1D491}"/>
                </a:ext>
              </a:extLst>
            </p:cNvPr>
            <p:cNvPicPr>
              <a:picLocks noChangeAspect="1"/>
            </p:cNvPicPr>
            <p:nvPr/>
          </p:nvPicPr>
          <p:blipFill rotWithShape="1">
            <a:blip r:embed="rId3"/>
            <a:srcRect l="4983" r="34" b="-1"/>
            <a:stretch/>
          </p:blipFill>
          <p:spPr>
            <a:xfrm>
              <a:off x="7920638" y="4311601"/>
              <a:ext cx="652320" cy="965575"/>
            </a:xfrm>
            <a:prstGeom prst="rect">
              <a:avLst/>
            </a:prstGeom>
            <a:noFill/>
          </p:spPr>
        </p:pic>
      </p:grpSp>
      <p:pic>
        <p:nvPicPr>
          <p:cNvPr id="32" name="Picture 31">
            <a:extLst>
              <a:ext uri="{FF2B5EF4-FFF2-40B4-BE49-F238E27FC236}">
                <a16:creationId xmlns:a16="http://schemas.microsoft.com/office/drawing/2014/main" id="{BDDD7261-08C6-39E8-D66E-0DD0E8BB4F4B}"/>
              </a:ext>
            </a:extLst>
          </p:cNvPr>
          <p:cNvPicPr>
            <a:picLocks noChangeAspect="1"/>
          </p:cNvPicPr>
          <p:nvPr/>
        </p:nvPicPr>
        <p:blipFill>
          <a:blip r:embed="rId2"/>
          <a:stretch>
            <a:fillRect/>
          </a:stretch>
        </p:blipFill>
        <p:spPr>
          <a:xfrm>
            <a:off x="10436256" y="4628677"/>
            <a:ext cx="1069944" cy="1025363"/>
          </a:xfrm>
          <a:prstGeom prst="rect">
            <a:avLst/>
          </a:prstGeom>
        </p:spPr>
      </p:pic>
      <p:pic>
        <p:nvPicPr>
          <p:cNvPr id="33" name="Graphic 32" descr="No sign">
            <a:extLst>
              <a:ext uri="{FF2B5EF4-FFF2-40B4-BE49-F238E27FC236}">
                <a16:creationId xmlns:a16="http://schemas.microsoft.com/office/drawing/2014/main" id="{14344136-3F93-6168-88EB-FBDBC17DE9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3112" y="4299627"/>
            <a:ext cx="914400" cy="914400"/>
          </a:xfrm>
          <a:prstGeom prst="rect">
            <a:avLst/>
          </a:prstGeom>
        </p:spPr>
      </p:pic>
      <p:sp>
        <p:nvSpPr>
          <p:cNvPr id="34" name="TextBox 33">
            <a:extLst>
              <a:ext uri="{FF2B5EF4-FFF2-40B4-BE49-F238E27FC236}">
                <a16:creationId xmlns:a16="http://schemas.microsoft.com/office/drawing/2014/main" id="{C4B6FE6E-FDA8-3B0F-6E7C-B7E0DD18B8D8}"/>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1334884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600" dirty="0"/>
              <a:t>Impact of Promotion Awareness on Volume </a:t>
            </a:r>
          </a:p>
        </p:txBody>
      </p:sp>
      <p:graphicFrame>
        <p:nvGraphicFramePr>
          <p:cNvPr id="11" name="Chart 10">
            <a:extLst>
              <a:ext uri="{FF2B5EF4-FFF2-40B4-BE49-F238E27FC236}">
                <a16:creationId xmlns:a16="http://schemas.microsoft.com/office/drawing/2014/main" id="{88B53D13-BB46-2A65-88DA-357EA4B6D2AD}"/>
              </a:ext>
            </a:extLst>
          </p:cNvPr>
          <p:cNvGraphicFramePr/>
          <p:nvPr>
            <p:extLst>
              <p:ext uri="{D42A27DB-BD31-4B8C-83A1-F6EECF244321}">
                <p14:modId xmlns:p14="http://schemas.microsoft.com/office/powerpoint/2010/main" val="2150318417"/>
              </p:ext>
            </p:extLst>
          </p:nvPr>
        </p:nvGraphicFramePr>
        <p:xfrm>
          <a:off x="1828800" y="1371600"/>
          <a:ext cx="80010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
            <a:extLst>
              <a:ext uri="{FF2B5EF4-FFF2-40B4-BE49-F238E27FC236}">
                <a16:creationId xmlns:a16="http://schemas.microsoft.com/office/drawing/2014/main" id="{A0A486CC-BA3E-B45A-5538-9F2EF30D7718}"/>
              </a:ext>
            </a:extLst>
          </p:cNvPr>
          <p:cNvSpPr txBox="1"/>
          <p:nvPr/>
        </p:nvSpPr>
        <p:spPr>
          <a:xfrm>
            <a:off x="8687398" y="2226564"/>
            <a:ext cx="1675802" cy="402336"/>
          </a:xfrm>
          <a:prstGeom prst="rect">
            <a:avLst/>
          </a:prstGeom>
          <a:solidFill>
            <a:srgbClr val="FFFF00"/>
          </a:solidFill>
          <a:ln>
            <a:noFill/>
          </a:ln>
          <a:effectLst>
            <a:outerShdw blurRad="50800" dist="88900" dir="2700000" algn="tl" rotWithShape="0">
              <a:prstClr val="black">
                <a:alpha val="40000"/>
              </a:prstClr>
            </a:outerShdw>
          </a:effectLst>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libri"/>
                <a:ea typeface="+mn-ea"/>
                <a:cs typeface="+mn-cs"/>
              </a:rPr>
              <a:t>111.14 mil gallons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13" name="Straight Connector 12">
            <a:extLst>
              <a:ext uri="{FF2B5EF4-FFF2-40B4-BE49-F238E27FC236}">
                <a16:creationId xmlns:a16="http://schemas.microsoft.com/office/drawing/2014/main" id="{4BC3343F-7014-D5C8-ED48-F40710365445}"/>
              </a:ext>
            </a:extLst>
          </p:cNvPr>
          <p:cNvCxnSpPr>
            <a:cxnSpLocks/>
          </p:cNvCxnSpPr>
          <p:nvPr/>
        </p:nvCxnSpPr>
        <p:spPr>
          <a:xfrm>
            <a:off x="5323332" y="2209800"/>
            <a:ext cx="3372612" cy="0"/>
          </a:xfrm>
          <a:prstGeom prst="line">
            <a:avLst/>
          </a:prstGeom>
          <a:noFill/>
          <a:ln w="9525" cap="flat" cmpd="sng" algn="ctr">
            <a:solidFill>
              <a:sysClr val="windowText" lastClr="000000"/>
            </a:solidFill>
            <a:prstDash val="dash"/>
          </a:ln>
          <a:effectLst/>
        </p:spPr>
      </p:cxnSp>
      <p:cxnSp>
        <p:nvCxnSpPr>
          <p:cNvPr id="14" name="Straight Connector 13">
            <a:extLst>
              <a:ext uri="{FF2B5EF4-FFF2-40B4-BE49-F238E27FC236}">
                <a16:creationId xmlns:a16="http://schemas.microsoft.com/office/drawing/2014/main" id="{E2D12FDA-6ED0-31CB-D6B8-3EA782AF03C7}"/>
              </a:ext>
            </a:extLst>
          </p:cNvPr>
          <p:cNvCxnSpPr>
            <a:cxnSpLocks/>
          </p:cNvCxnSpPr>
          <p:nvPr/>
        </p:nvCxnSpPr>
        <p:spPr>
          <a:xfrm>
            <a:off x="7848600" y="2645664"/>
            <a:ext cx="847344" cy="0"/>
          </a:xfrm>
          <a:prstGeom prst="line">
            <a:avLst/>
          </a:prstGeom>
          <a:noFill/>
          <a:ln w="9525" cap="flat" cmpd="sng" algn="ctr">
            <a:solidFill>
              <a:sysClr val="windowText" lastClr="000000"/>
            </a:solidFill>
            <a:prstDash val="dash"/>
          </a:ln>
          <a:effectLst/>
        </p:spPr>
      </p:cxnSp>
      <p:sp>
        <p:nvSpPr>
          <p:cNvPr id="15" name="Speech Bubble: Oval 14">
            <a:extLst>
              <a:ext uri="{FF2B5EF4-FFF2-40B4-BE49-F238E27FC236}">
                <a16:creationId xmlns:a16="http://schemas.microsoft.com/office/drawing/2014/main" id="{53DAE9FF-06B4-70FD-56D4-B937A4A2E608}"/>
              </a:ext>
            </a:extLst>
          </p:cNvPr>
          <p:cNvSpPr/>
          <p:nvPr/>
        </p:nvSpPr>
        <p:spPr>
          <a:xfrm>
            <a:off x="10134600" y="3131342"/>
            <a:ext cx="1827903" cy="762001"/>
          </a:xfrm>
          <a:prstGeom prst="wedgeEllipseCallout">
            <a:avLst>
              <a:gd name="adj1" fmla="val -84966"/>
              <a:gd name="adj2" fmla="val -109458"/>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20.21 million boxes</a:t>
            </a:r>
          </a:p>
        </p:txBody>
      </p:sp>
      <p:sp>
        <p:nvSpPr>
          <p:cNvPr id="16" name="TextBox 15">
            <a:extLst>
              <a:ext uri="{FF2B5EF4-FFF2-40B4-BE49-F238E27FC236}">
                <a16:creationId xmlns:a16="http://schemas.microsoft.com/office/drawing/2014/main" id="{CABB09D5-99D6-6066-520C-4F7FEF259021}"/>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2422921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600" dirty="0"/>
              <a:t>ROI Table </a:t>
            </a:r>
          </a:p>
        </p:txBody>
      </p:sp>
      <p:graphicFrame>
        <p:nvGraphicFramePr>
          <p:cNvPr id="3" name="Table 2">
            <a:extLst>
              <a:ext uri="{FF2B5EF4-FFF2-40B4-BE49-F238E27FC236}">
                <a16:creationId xmlns:a16="http://schemas.microsoft.com/office/drawing/2014/main" id="{F2F77E43-5DD9-9518-D893-537C295F0FE0}"/>
              </a:ext>
            </a:extLst>
          </p:cNvPr>
          <p:cNvGraphicFramePr>
            <a:graphicFrameLocks noGrp="1"/>
          </p:cNvGraphicFramePr>
          <p:nvPr>
            <p:extLst>
              <p:ext uri="{D42A27DB-BD31-4B8C-83A1-F6EECF244321}">
                <p14:modId xmlns:p14="http://schemas.microsoft.com/office/powerpoint/2010/main" val="383958195"/>
              </p:ext>
            </p:extLst>
          </p:nvPr>
        </p:nvGraphicFramePr>
        <p:xfrm>
          <a:off x="228601" y="1143000"/>
          <a:ext cx="11734798" cy="4850424"/>
        </p:xfrm>
        <a:graphic>
          <a:graphicData uri="http://schemas.openxmlformats.org/drawingml/2006/table">
            <a:tbl>
              <a:tblPr firstRow="1" bandRow="1">
                <a:tableStyleId>{5C22544A-7EE6-4342-B048-85BDC9FD1C3A}</a:tableStyleId>
              </a:tblPr>
              <a:tblGrid>
                <a:gridCol w="4232223">
                  <a:extLst>
                    <a:ext uri="{9D8B030D-6E8A-4147-A177-3AD203B41FA5}">
                      <a16:colId xmlns:a16="http://schemas.microsoft.com/office/drawing/2014/main" val="1098757170"/>
                    </a:ext>
                  </a:extLst>
                </a:gridCol>
                <a:gridCol w="1830756">
                  <a:extLst>
                    <a:ext uri="{9D8B030D-6E8A-4147-A177-3AD203B41FA5}">
                      <a16:colId xmlns:a16="http://schemas.microsoft.com/office/drawing/2014/main" val="488713471"/>
                    </a:ext>
                  </a:extLst>
                </a:gridCol>
                <a:gridCol w="1251712">
                  <a:extLst>
                    <a:ext uri="{9D8B030D-6E8A-4147-A177-3AD203B41FA5}">
                      <a16:colId xmlns:a16="http://schemas.microsoft.com/office/drawing/2014/main" val="4238097527"/>
                    </a:ext>
                  </a:extLst>
                </a:gridCol>
                <a:gridCol w="1251712">
                  <a:extLst>
                    <a:ext uri="{9D8B030D-6E8A-4147-A177-3AD203B41FA5}">
                      <a16:colId xmlns:a16="http://schemas.microsoft.com/office/drawing/2014/main" val="1428098038"/>
                    </a:ext>
                  </a:extLst>
                </a:gridCol>
                <a:gridCol w="1415796">
                  <a:extLst>
                    <a:ext uri="{9D8B030D-6E8A-4147-A177-3AD203B41FA5}">
                      <a16:colId xmlns:a16="http://schemas.microsoft.com/office/drawing/2014/main" val="2838094912"/>
                    </a:ext>
                  </a:extLst>
                </a:gridCol>
                <a:gridCol w="1752599">
                  <a:extLst>
                    <a:ext uri="{9D8B030D-6E8A-4147-A177-3AD203B41FA5}">
                      <a16:colId xmlns:a16="http://schemas.microsoft.com/office/drawing/2014/main" val="2398271862"/>
                    </a:ext>
                  </a:extLst>
                </a:gridCol>
              </a:tblGrid>
              <a:tr h="309096">
                <a:tc>
                  <a:txBody>
                    <a:bodyPr/>
                    <a:lstStyle/>
                    <a:p>
                      <a:pPr algn="ctr" fontAlgn="b"/>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a:effectLst/>
                        </a:rPr>
                        <a:t>Units</a:t>
                      </a:r>
                      <a:endParaRPr lang="en-US" sz="1600" b="0" i="0" u="none" strike="noStrike">
                        <a:solidFill>
                          <a:srgbClr val="000000"/>
                        </a:solidFill>
                        <a:effectLst/>
                        <a:latin typeface="Calibri" panose="020F0502020204030204" pitchFamily="34" charset="0"/>
                      </a:endParaRPr>
                    </a:p>
                  </a:txBody>
                  <a:tcPr marL="5814" marR="5814" marT="5814" marB="0" anchor="b"/>
                </a:tc>
                <a:tc gridSpan="2">
                  <a:txBody>
                    <a:bodyPr/>
                    <a:lstStyle/>
                    <a:p>
                      <a:pPr algn="ctr" fontAlgn="b"/>
                      <a:r>
                        <a:rPr lang="en-US" sz="1600" u="none" strike="noStrike" dirty="0">
                          <a:effectLst/>
                        </a:rPr>
                        <a:t>Household tracker</a:t>
                      </a:r>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endParaRPr lang="en-US"/>
                    </a:p>
                  </a:txBody>
                  <a:tcPr/>
                </a:tc>
                <a:tc>
                  <a:txBody>
                    <a:bodyPr/>
                    <a:lstStyle/>
                    <a:p>
                      <a:pPr algn="ctr" fontAlgn="b"/>
                      <a:r>
                        <a:rPr lang="en-US" sz="1600" u="none" strike="noStrike" dirty="0">
                          <a:effectLst/>
                        </a:rPr>
                        <a:t>Nielsen Data</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Nielsen Data (85%)</a:t>
                      </a:r>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998081727"/>
                  </a:ext>
                </a:extLst>
              </a:tr>
              <a:tr h="309096">
                <a:tc>
                  <a:txBody>
                    <a:bodyPr/>
                    <a:lstStyle/>
                    <a:p>
                      <a:pPr algn="l" fontAlgn="b"/>
                      <a:r>
                        <a:rPr lang="en-US" sz="1600" b="1" u="none" strike="noStrike" dirty="0">
                          <a:effectLst/>
                        </a:rPr>
                        <a:t>FDOC promotion expenditure</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a:effectLst/>
                        </a:rPr>
                        <a:t>million $</a:t>
                      </a:r>
                      <a:endParaRPr lang="en-US" sz="1600" b="0" i="0" u="none" strike="noStrike">
                        <a:solidFill>
                          <a:srgbClr val="000000"/>
                        </a:solidFill>
                        <a:effectLst/>
                        <a:latin typeface="Calibri" panose="020F0502020204030204" pitchFamily="34" charset="0"/>
                      </a:endParaRPr>
                    </a:p>
                  </a:txBody>
                  <a:tcPr marL="5814" marR="5814" marT="5814" marB="0" anchor="b"/>
                </a:tc>
                <a:tc gridSpan="4">
                  <a:txBody>
                    <a:bodyPr/>
                    <a:lstStyle/>
                    <a:p>
                      <a:pPr algn="ctr" fontAlgn="b"/>
                      <a:r>
                        <a:rPr lang="en-US" sz="1600" u="none" strike="noStrike" dirty="0">
                          <a:effectLst/>
                        </a:rPr>
                        <a:t>$11.6 3-year average ($19.2 in 2021-22FY) </a:t>
                      </a:r>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1410760440"/>
                  </a:ext>
                </a:extLst>
              </a:tr>
              <a:tr h="213036">
                <a:tc gridSpan="6">
                  <a:txBody>
                    <a:bodyPr/>
                    <a:lstStyle/>
                    <a:p>
                      <a:pPr algn="l" fontAlgn="b"/>
                      <a:endParaRPr lang="en-US" sz="1600" b="1"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626105025"/>
                  </a:ext>
                </a:extLst>
              </a:tr>
              <a:tr h="213036">
                <a:tc>
                  <a:txBody>
                    <a:bodyPr/>
                    <a:lstStyle/>
                    <a:p>
                      <a:pPr algn="l" fontAlgn="b"/>
                      <a:r>
                        <a:rPr lang="en-US" sz="1600" b="1" u="none" strike="noStrike">
                          <a:effectLst/>
                        </a:rPr>
                        <a:t>Estimated retail quantity sales with promotion</a:t>
                      </a:r>
                      <a:endParaRPr lang="en-US" sz="1600" b="1" i="0" u="none" strike="noStrike">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million SSE Gallon</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b="0" i="0" u="none" strike="noStrike" dirty="0">
                          <a:solidFill>
                            <a:srgbClr val="000000"/>
                          </a:solidFill>
                          <a:effectLst/>
                          <a:latin typeface="Calibri" panose="020F0502020204030204" pitchFamily="34" charset="0"/>
                        </a:rPr>
                        <a:t>982.34</a:t>
                      </a:r>
                    </a:p>
                  </a:txBody>
                  <a:tcPr marL="5814" marR="5814" marT="5814"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414.43</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487.56</a:t>
                      </a:r>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2605085819"/>
                  </a:ext>
                </a:extLst>
              </a:tr>
              <a:tr h="213036">
                <a:tc>
                  <a:txBody>
                    <a:bodyPr/>
                    <a:lstStyle/>
                    <a:p>
                      <a:pPr algn="l" fontAlgn="b"/>
                      <a:r>
                        <a:rPr lang="en-US" sz="1600" b="1" u="none" strike="noStrike" dirty="0">
                          <a:effectLst/>
                        </a:rPr>
                        <a:t>Estimated retail quantity sales without promotion</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million SSE Gallon</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b="0" i="0" u="none" strike="noStrike" dirty="0">
                          <a:solidFill>
                            <a:srgbClr val="000000"/>
                          </a:solidFill>
                          <a:effectLst/>
                          <a:latin typeface="Calibri" panose="020F0502020204030204" pitchFamily="34" charset="0"/>
                        </a:rPr>
                        <a:t>871.20</a:t>
                      </a:r>
                    </a:p>
                  </a:txBody>
                  <a:tcPr marL="5814" marR="5814" marT="5814"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328.76</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386.78</a:t>
                      </a:r>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4213784905"/>
                  </a:ext>
                </a:extLst>
              </a:tr>
              <a:tr h="213036">
                <a:tc>
                  <a:txBody>
                    <a:bodyPr/>
                    <a:lstStyle/>
                    <a:p>
                      <a:pPr algn="l" fontAlgn="b"/>
                      <a:r>
                        <a:rPr lang="en-US" sz="1600" b="1" u="none" strike="noStrike" dirty="0">
                          <a:effectLst/>
                        </a:rPr>
                        <a:t>Increased retail quantity sales </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million SSE Gallon</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111.14</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85.67</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100.79</a:t>
                      </a:r>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977135698"/>
                  </a:ext>
                </a:extLst>
              </a:tr>
              <a:tr h="213036">
                <a:tc>
                  <a:txBody>
                    <a:bodyPr/>
                    <a:lstStyle/>
                    <a:p>
                      <a:pPr algn="l" fontAlgn="b"/>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b="0" i="0" u="none" strike="noStrike" dirty="0">
                          <a:solidFill>
                            <a:srgbClr val="000000"/>
                          </a:solidFill>
                          <a:effectLst/>
                          <a:latin typeface="Calibri" panose="020F0502020204030204" pitchFamily="34" charset="0"/>
                        </a:rPr>
                        <a:t>Reported price</a:t>
                      </a:r>
                    </a:p>
                  </a:txBody>
                  <a:tcPr marL="5814" marR="5814" marT="5814" marB="0" anchor="b"/>
                </a:tc>
                <a:tc gridSpan="3">
                  <a:txBody>
                    <a:bodyPr/>
                    <a:lstStyle/>
                    <a:p>
                      <a:pPr algn="ctr" fontAlgn="b"/>
                      <a:r>
                        <a:rPr lang="en-US" sz="1600" u="none" strike="noStrike" dirty="0">
                          <a:effectLst/>
                        </a:rPr>
                        <a:t>Nielsen price </a:t>
                      </a:r>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13173286"/>
                  </a:ext>
                </a:extLst>
              </a:tr>
              <a:tr h="213036">
                <a:tc>
                  <a:txBody>
                    <a:bodyPr/>
                    <a:lstStyle/>
                    <a:p>
                      <a:pPr algn="l" fontAlgn="b"/>
                      <a:r>
                        <a:rPr lang="en-US" sz="1600" b="1" u="none" strike="noStrike" dirty="0">
                          <a:effectLst/>
                        </a:rPr>
                        <a:t>Retail Price</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$/Gallon</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$7.94</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$7.73</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$7.73</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$7.73</a:t>
                      </a:r>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903729116"/>
                  </a:ext>
                </a:extLst>
              </a:tr>
              <a:tr h="309096">
                <a:tc>
                  <a:txBody>
                    <a:bodyPr/>
                    <a:lstStyle/>
                    <a:p>
                      <a:pPr algn="l" fontAlgn="b"/>
                      <a:r>
                        <a:rPr lang="en-US" sz="1600" b="1" u="none" strike="noStrike" dirty="0">
                          <a:effectLst/>
                        </a:rPr>
                        <a:t>Gain in retail revenue</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million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$882</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$859</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$662</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$779</a:t>
                      </a:r>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1757204221"/>
                  </a:ext>
                </a:extLst>
              </a:tr>
              <a:tr h="213036">
                <a:tc gridSpan="6">
                  <a:txBody>
                    <a:bodyPr/>
                    <a:lstStyle/>
                    <a:p>
                      <a:pPr algn="l" fontAlgn="b"/>
                      <a:endParaRPr lang="en-US" sz="1600" b="1"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551917337"/>
                  </a:ext>
                </a:extLst>
              </a:tr>
              <a:tr h="309096">
                <a:tc>
                  <a:txBody>
                    <a:bodyPr/>
                    <a:lstStyle/>
                    <a:p>
                      <a:pPr algn="l" fontAlgn="b"/>
                      <a:r>
                        <a:rPr lang="en-US" sz="1600" b="1" u="none" strike="noStrike" dirty="0">
                          <a:effectLst/>
                        </a:rPr>
                        <a:t>Markup down (delivered-in/retail price)</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a:t>
                      </a:r>
                      <a:endParaRPr lang="en-US" sz="1600" b="0" i="0" u="none" strike="noStrike" dirty="0">
                        <a:solidFill>
                          <a:srgbClr val="000000"/>
                        </a:solidFill>
                        <a:effectLst/>
                        <a:latin typeface="Calibri" panose="020F0502020204030204" pitchFamily="34" charset="0"/>
                      </a:endParaRPr>
                    </a:p>
                  </a:txBody>
                  <a:tcPr marL="5814" marR="5814" marT="5814" marB="0" anchor="b"/>
                </a:tc>
                <a:tc gridSpan="4">
                  <a:txBody>
                    <a:bodyPr/>
                    <a:lstStyle/>
                    <a:p>
                      <a:pPr algn="ctr" fontAlgn="b"/>
                      <a:r>
                        <a:rPr lang="en-US" sz="1600" u="none" strike="noStrike" dirty="0">
                          <a:effectLst/>
                        </a:rPr>
                        <a:t>27.0%</a:t>
                      </a:r>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r"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r"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r" fontAlgn="b"/>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2028053017"/>
                  </a:ext>
                </a:extLst>
              </a:tr>
              <a:tr h="309096">
                <a:tc>
                  <a:txBody>
                    <a:bodyPr/>
                    <a:lstStyle/>
                    <a:p>
                      <a:pPr algn="l" fontAlgn="b"/>
                      <a:r>
                        <a:rPr lang="en-US" sz="1600" b="1" u="none" strike="noStrike" dirty="0">
                          <a:effectLst/>
                        </a:rPr>
                        <a:t>Gain in delivered-in (producer) revenue</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million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$238</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$232</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$179</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$210</a:t>
                      </a:r>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3881236056"/>
                  </a:ext>
                </a:extLst>
              </a:tr>
              <a:tr h="213036">
                <a:tc gridSpan="6">
                  <a:txBody>
                    <a:bodyPr/>
                    <a:lstStyle/>
                    <a:p>
                      <a:pPr algn="l" fontAlgn="b"/>
                      <a:endParaRPr lang="en-US" sz="1600" b="1"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270429606"/>
                  </a:ext>
                </a:extLst>
              </a:tr>
              <a:tr h="309096">
                <a:tc>
                  <a:txBody>
                    <a:bodyPr/>
                    <a:lstStyle/>
                    <a:p>
                      <a:pPr algn="l" fontAlgn="b"/>
                      <a:r>
                        <a:rPr lang="en-US" sz="1600" b="1" u="none" strike="noStrike" dirty="0">
                          <a:effectLst/>
                        </a:rPr>
                        <a:t>Domestic share of total available OJ </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a:t>
                      </a:r>
                      <a:endParaRPr lang="en-US" sz="1600" b="0" i="0" u="none" strike="noStrike" dirty="0">
                        <a:solidFill>
                          <a:srgbClr val="000000"/>
                        </a:solidFill>
                        <a:effectLst/>
                        <a:latin typeface="Calibri" panose="020F0502020204030204" pitchFamily="34" charset="0"/>
                      </a:endParaRPr>
                    </a:p>
                  </a:txBody>
                  <a:tcPr marL="5814" marR="5814" marT="5814" marB="0" anchor="b"/>
                </a:tc>
                <a:tc gridSpan="4">
                  <a:txBody>
                    <a:bodyPr/>
                    <a:lstStyle/>
                    <a:p>
                      <a:pPr algn="ctr" fontAlgn="b"/>
                      <a:r>
                        <a:rPr lang="en-US" sz="1600" u="none" strike="noStrike" dirty="0">
                          <a:effectLst/>
                        </a:rPr>
                        <a:t>28% (2021-22 Producer share)</a:t>
                      </a:r>
                      <a:endParaRPr lang="en-US" sz="1600" b="0" i="0" u="none" strike="noStrike" dirty="0">
                        <a:solidFill>
                          <a:srgbClr val="ED7D31"/>
                        </a:solidFill>
                        <a:effectLst/>
                        <a:latin typeface="Calibri" panose="020F0502020204030204" pitchFamily="34" charset="0"/>
                      </a:endParaRPr>
                    </a:p>
                  </a:txBody>
                  <a:tcPr marL="5814" marR="5814" marT="5814" marB="0" anchor="b"/>
                </a:tc>
                <a:tc hMerge="1">
                  <a:txBody>
                    <a:bodyPr/>
                    <a:lstStyle/>
                    <a:p>
                      <a:pPr algn="r" fontAlgn="b"/>
                      <a:endParaRPr lang="en-US" sz="1600" b="0" i="0" u="none" strike="noStrike" dirty="0">
                        <a:solidFill>
                          <a:srgbClr val="ED7D31"/>
                        </a:solidFill>
                        <a:effectLst/>
                        <a:latin typeface="Calibri" panose="020F0502020204030204" pitchFamily="34" charset="0"/>
                      </a:endParaRPr>
                    </a:p>
                  </a:txBody>
                  <a:tcPr marL="5814" marR="5814" marT="5814" marB="0" anchor="b"/>
                </a:tc>
                <a:tc hMerge="1">
                  <a:txBody>
                    <a:bodyPr/>
                    <a:lstStyle/>
                    <a:p>
                      <a:pPr algn="r" fontAlgn="b"/>
                      <a:endParaRPr lang="en-US" sz="1600" b="0" i="0" u="none" strike="noStrike" dirty="0">
                        <a:solidFill>
                          <a:srgbClr val="ED7D31"/>
                        </a:solidFill>
                        <a:effectLst/>
                        <a:latin typeface="Calibri" panose="020F0502020204030204" pitchFamily="34" charset="0"/>
                      </a:endParaRPr>
                    </a:p>
                  </a:txBody>
                  <a:tcPr marL="5814" marR="5814" marT="5814" marB="0" anchor="b"/>
                </a:tc>
                <a:tc hMerge="1">
                  <a:txBody>
                    <a:bodyPr/>
                    <a:lstStyle/>
                    <a:p>
                      <a:pPr algn="r" fontAlgn="b"/>
                      <a:endParaRPr lang="en-US" sz="1600" b="0" i="0" u="none" strike="noStrike" dirty="0">
                        <a:solidFill>
                          <a:srgbClr val="ED7D31"/>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3269559729"/>
                  </a:ext>
                </a:extLst>
              </a:tr>
              <a:tr h="213036">
                <a:tc>
                  <a:txBody>
                    <a:bodyPr/>
                    <a:lstStyle/>
                    <a:p>
                      <a:pPr algn="l" fontAlgn="b"/>
                      <a:r>
                        <a:rPr lang="en-US" sz="1600" b="1" u="none" strike="noStrike" dirty="0">
                          <a:effectLst/>
                        </a:rPr>
                        <a:t>Gain to Florida producers</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ctr" fontAlgn="b"/>
                      <a:r>
                        <a:rPr lang="en-US" sz="1600" u="none" strike="noStrike" dirty="0">
                          <a:effectLst/>
                        </a:rPr>
                        <a:t>million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$66.7</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$65.0</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$50.0</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$58.9</a:t>
                      </a:r>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1629374939"/>
                  </a:ext>
                </a:extLst>
              </a:tr>
              <a:tr h="213036">
                <a:tc>
                  <a:txBody>
                    <a:bodyPr/>
                    <a:lstStyle/>
                    <a:p>
                      <a:pPr algn="l" fontAlgn="b"/>
                      <a:r>
                        <a:rPr lang="en-US" sz="1600" b="1" u="none" strike="noStrike" dirty="0">
                          <a:effectLst/>
                        </a:rPr>
                        <a:t> </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522640961"/>
                  </a:ext>
                </a:extLst>
              </a:tr>
              <a:tr h="213036">
                <a:tc>
                  <a:txBody>
                    <a:bodyPr/>
                    <a:lstStyle/>
                    <a:p>
                      <a:pPr algn="l" fontAlgn="b"/>
                      <a:r>
                        <a:rPr lang="en-US" sz="1600" b="1" u="none" strike="noStrike" dirty="0">
                          <a:effectLst/>
                        </a:rPr>
                        <a:t>ROI (delivered-in to domestic juice)</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5.75</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b="1" u="none" strike="noStrike" dirty="0">
                          <a:effectLst/>
                        </a:rPr>
                        <a:t>5.60</a:t>
                      </a:r>
                      <a:endParaRPr lang="en-US" sz="1600" b="1" i="0" u="none" strike="noStrike" dirty="0">
                        <a:solidFill>
                          <a:srgbClr val="FF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4.32</a:t>
                      </a:r>
                      <a:endParaRPr lang="en-US" sz="1600" b="1" i="0" u="none" strike="noStrike" dirty="0">
                        <a:solidFill>
                          <a:srgbClr val="FF0000"/>
                        </a:solidFill>
                        <a:effectLst/>
                        <a:latin typeface="Calibri" panose="020F0502020204030204" pitchFamily="34" charset="0"/>
                      </a:endParaRPr>
                    </a:p>
                  </a:txBody>
                  <a:tcPr marL="5814" marR="5814" marT="5814" marB="0" anchor="b"/>
                </a:tc>
                <a:tc>
                  <a:txBody>
                    <a:bodyPr/>
                    <a:lstStyle/>
                    <a:p>
                      <a:pPr algn="r" fontAlgn="b"/>
                      <a:r>
                        <a:rPr lang="en-US" sz="1600" b="1" u="none" strike="noStrike" dirty="0">
                          <a:effectLst/>
                        </a:rPr>
                        <a:t>5.08</a:t>
                      </a:r>
                      <a:endParaRPr lang="en-US" sz="1600" b="1" i="0" u="none" strike="noStrike" dirty="0">
                        <a:solidFill>
                          <a:srgbClr val="FF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84925194"/>
                  </a:ext>
                </a:extLst>
              </a:tr>
              <a:tr h="213036">
                <a:tc>
                  <a:txBody>
                    <a:bodyPr/>
                    <a:lstStyle/>
                    <a:p>
                      <a:pPr algn="l" fontAlgn="b"/>
                      <a:r>
                        <a:rPr lang="en-US" sz="1600" b="1" u="none" strike="noStrike" dirty="0">
                          <a:effectLst/>
                        </a:rPr>
                        <a:t>Net ROI (delivered-in to domestic juice)</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4.75</a:t>
                      </a:r>
                      <a:endParaRPr lang="en-US" sz="1600" b="1" i="0" u="none" strike="noStrike" dirty="0">
                        <a:solidFill>
                          <a:srgbClr val="000000"/>
                        </a:solidFill>
                        <a:effectLst/>
                        <a:latin typeface="Calibri" panose="020F0502020204030204" pitchFamily="34" charset="0"/>
                      </a:endParaRPr>
                    </a:p>
                  </a:txBody>
                  <a:tcPr marL="5814" marR="5814" marT="5814" marB="0" anchor="b"/>
                </a:tc>
                <a:tc>
                  <a:txBody>
                    <a:bodyPr/>
                    <a:lstStyle/>
                    <a:p>
                      <a:pPr algn="r" fontAlgn="b"/>
                      <a:r>
                        <a:rPr lang="en-US" sz="1600" b="1" u="none" strike="noStrike" dirty="0">
                          <a:effectLst/>
                        </a:rPr>
                        <a:t>4.60</a:t>
                      </a:r>
                      <a:endParaRPr lang="en-US" sz="1600" b="1" i="0" u="none" strike="noStrike" dirty="0">
                        <a:solidFill>
                          <a:srgbClr val="FF0000"/>
                        </a:solidFill>
                        <a:effectLst/>
                        <a:latin typeface="Calibri" panose="020F0502020204030204" pitchFamily="34" charset="0"/>
                      </a:endParaRPr>
                    </a:p>
                  </a:txBody>
                  <a:tcPr marL="5814" marR="5814" marT="5814" marB="0" anchor="b"/>
                </a:tc>
                <a:tc>
                  <a:txBody>
                    <a:bodyPr/>
                    <a:lstStyle/>
                    <a:p>
                      <a:pPr algn="r" fontAlgn="b"/>
                      <a:r>
                        <a:rPr lang="en-US" sz="1600" u="none" strike="noStrike" dirty="0">
                          <a:effectLst/>
                        </a:rPr>
                        <a:t>3.32</a:t>
                      </a:r>
                      <a:endParaRPr lang="en-US" sz="1600" b="1" i="0" u="none" strike="noStrike" dirty="0">
                        <a:solidFill>
                          <a:srgbClr val="FF0000"/>
                        </a:solidFill>
                        <a:effectLst/>
                        <a:latin typeface="Calibri" panose="020F0502020204030204" pitchFamily="34" charset="0"/>
                      </a:endParaRPr>
                    </a:p>
                  </a:txBody>
                  <a:tcPr marL="5814" marR="5814" marT="5814" marB="0" anchor="b"/>
                </a:tc>
                <a:tc>
                  <a:txBody>
                    <a:bodyPr/>
                    <a:lstStyle/>
                    <a:p>
                      <a:pPr algn="r" fontAlgn="b"/>
                      <a:r>
                        <a:rPr lang="en-US" sz="1600" b="1" u="none" strike="noStrike" dirty="0">
                          <a:effectLst/>
                        </a:rPr>
                        <a:t>4.08</a:t>
                      </a:r>
                      <a:endParaRPr lang="en-US" sz="1600" b="1" i="0" u="none" strike="noStrike" dirty="0">
                        <a:solidFill>
                          <a:srgbClr val="FF0000"/>
                        </a:solidFill>
                        <a:effectLst/>
                        <a:latin typeface="Calibri" panose="020F0502020204030204" pitchFamily="34" charset="0"/>
                      </a:endParaRPr>
                    </a:p>
                  </a:txBody>
                  <a:tcPr marL="5814" marR="5814" marT="5814" marB="0" anchor="b"/>
                </a:tc>
                <a:extLst>
                  <a:ext uri="{0D108BD9-81ED-4DB2-BD59-A6C34878D82A}">
                    <a16:rowId xmlns:a16="http://schemas.microsoft.com/office/drawing/2014/main" val="442181906"/>
                  </a:ext>
                </a:extLst>
              </a:tr>
            </a:tbl>
          </a:graphicData>
        </a:graphic>
      </p:graphicFrame>
      <p:sp>
        <p:nvSpPr>
          <p:cNvPr id="4" name="TextBox 3">
            <a:extLst>
              <a:ext uri="{FF2B5EF4-FFF2-40B4-BE49-F238E27FC236}">
                <a16:creationId xmlns:a16="http://schemas.microsoft.com/office/drawing/2014/main" id="{3B8657F9-1B97-F806-05CF-F49E1BDD7760}"/>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766523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600" dirty="0"/>
              <a:t>What key variables influence ROI?</a:t>
            </a:r>
          </a:p>
        </p:txBody>
      </p:sp>
      <p:sp>
        <p:nvSpPr>
          <p:cNvPr id="4" name="Content Placeholder 3">
            <a:extLst>
              <a:ext uri="{FF2B5EF4-FFF2-40B4-BE49-F238E27FC236}">
                <a16:creationId xmlns:a16="http://schemas.microsoft.com/office/drawing/2014/main" id="{207FBF1D-9637-85FD-B457-DBC884FD7445}"/>
              </a:ext>
            </a:extLst>
          </p:cNvPr>
          <p:cNvSpPr>
            <a:spLocks noGrp="1"/>
          </p:cNvSpPr>
          <p:nvPr>
            <p:ph idx="1"/>
          </p:nvPr>
        </p:nvSpPr>
        <p:spPr/>
        <p:txBody>
          <a:bodyPr/>
          <a:lstStyle/>
          <a:p>
            <a:r>
              <a:rPr lang="en-US" sz="2800" dirty="0"/>
              <a:t>ROI is calculated by dividing Gains to Florida producers by current year promotion expenditures</a:t>
            </a:r>
          </a:p>
          <a:p>
            <a:pPr lvl="1"/>
            <a:r>
              <a:rPr lang="en-US" sz="2800" dirty="0"/>
              <a:t>Sudden changes in promotion expenditures may cause large changes in ROI because it takes time for marketing investment to build results (for example, we consider lag effects – the impact of past investment on current sales, and this is ignored for current investment)</a:t>
            </a:r>
          </a:p>
          <a:p>
            <a:pPr lvl="1"/>
            <a:r>
              <a:rPr lang="en-US" sz="2800" dirty="0"/>
              <a:t>Changes in domestic share of OJ can cause larger changes as ROI is calculated on increase in sales attributed to awareness based on domestic share </a:t>
            </a:r>
          </a:p>
          <a:p>
            <a:endParaRPr lang="en-US" dirty="0"/>
          </a:p>
        </p:txBody>
      </p:sp>
      <p:sp>
        <p:nvSpPr>
          <p:cNvPr id="5" name="TextBox 4">
            <a:extLst>
              <a:ext uri="{FF2B5EF4-FFF2-40B4-BE49-F238E27FC236}">
                <a16:creationId xmlns:a16="http://schemas.microsoft.com/office/drawing/2014/main" id="{F0949DC4-8581-9A41-2DCC-84D8A56417EF}"/>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3989146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991051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ACFEB-3067-FA97-9160-C8238EF06605}"/>
              </a:ext>
            </a:extLst>
          </p:cNvPr>
          <p:cNvSpPr>
            <a:spLocks noGrp="1"/>
          </p:cNvSpPr>
          <p:nvPr>
            <p:ph type="title"/>
          </p:nvPr>
        </p:nvSpPr>
        <p:spPr/>
        <p:txBody>
          <a:bodyPr/>
          <a:lstStyle/>
          <a:p>
            <a:r>
              <a:rPr lang="en-US" sz="4400" dirty="0"/>
              <a:t>FDOC ROI Analysis </a:t>
            </a:r>
          </a:p>
        </p:txBody>
      </p:sp>
      <p:cxnSp>
        <p:nvCxnSpPr>
          <p:cNvPr id="9" name="Straight Connector 8">
            <a:extLst>
              <a:ext uri="{FF2B5EF4-FFF2-40B4-BE49-F238E27FC236}">
                <a16:creationId xmlns:a16="http://schemas.microsoft.com/office/drawing/2014/main" id="{7F142AC0-033B-9BCC-2110-FCD4EDE07C31}"/>
              </a:ext>
            </a:extLst>
          </p:cNvPr>
          <p:cNvCxnSpPr>
            <a:cxnSpLocks/>
          </p:cNvCxnSpPr>
          <p:nvPr/>
        </p:nvCxnSpPr>
        <p:spPr>
          <a:xfrm>
            <a:off x="8670356" y="2672098"/>
            <a:ext cx="0" cy="218722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4197B7-9CF1-EC0A-81CF-A2B6806D4250}"/>
              </a:ext>
            </a:extLst>
          </p:cNvPr>
          <p:cNvCxnSpPr>
            <a:cxnSpLocks/>
          </p:cNvCxnSpPr>
          <p:nvPr/>
        </p:nvCxnSpPr>
        <p:spPr>
          <a:xfrm>
            <a:off x="3051047" y="2608471"/>
            <a:ext cx="0" cy="190119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6E91E96-7BE4-9F98-8EE8-A35EBA0B4B14}"/>
              </a:ext>
            </a:extLst>
          </p:cNvPr>
          <p:cNvSpPr/>
          <p:nvPr/>
        </p:nvSpPr>
        <p:spPr>
          <a:xfrm>
            <a:off x="1943874" y="2206135"/>
            <a:ext cx="2322552" cy="931926"/>
          </a:xfrm>
          <a:prstGeom prst="rect">
            <a:avLst/>
          </a:prstGeom>
          <a:solidFill>
            <a:schemeClr val="accent2"/>
          </a:solid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Household Tracker Data (UF)</a:t>
            </a:r>
          </a:p>
        </p:txBody>
      </p:sp>
      <p:sp>
        <p:nvSpPr>
          <p:cNvPr id="12" name="Rectangle 11">
            <a:extLst>
              <a:ext uri="{FF2B5EF4-FFF2-40B4-BE49-F238E27FC236}">
                <a16:creationId xmlns:a16="http://schemas.microsoft.com/office/drawing/2014/main" id="{CD83ED1E-A6B1-C70B-87CB-24F16FB2FB68}"/>
              </a:ext>
            </a:extLst>
          </p:cNvPr>
          <p:cNvSpPr/>
          <p:nvPr/>
        </p:nvSpPr>
        <p:spPr>
          <a:xfrm>
            <a:off x="7298755" y="2145894"/>
            <a:ext cx="2743202" cy="860298"/>
          </a:xfrm>
          <a:prstGeom prst="rect">
            <a:avLst/>
          </a:prstGeom>
          <a:solidFill>
            <a:schemeClr val="accent2"/>
          </a:solidFill>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000" b="1" dirty="0"/>
              <a:t>Store Audit </a:t>
            </a:r>
          </a:p>
          <a:p>
            <a:pPr algn="ctr"/>
            <a:r>
              <a:rPr lang="en-US" sz="2000" b="1" dirty="0"/>
              <a:t>Data (Nielsen)</a:t>
            </a:r>
          </a:p>
        </p:txBody>
      </p:sp>
      <p:sp>
        <p:nvSpPr>
          <p:cNvPr id="13" name="TextBox 12">
            <a:extLst>
              <a:ext uri="{FF2B5EF4-FFF2-40B4-BE49-F238E27FC236}">
                <a16:creationId xmlns:a16="http://schemas.microsoft.com/office/drawing/2014/main" id="{E883F1E2-1F0B-3900-B9F9-E4191AFCEBDF}"/>
              </a:ext>
            </a:extLst>
          </p:cNvPr>
          <p:cNvSpPr txBox="1"/>
          <p:nvPr/>
        </p:nvSpPr>
        <p:spPr>
          <a:xfrm>
            <a:off x="1066800" y="4738261"/>
            <a:ext cx="1645919" cy="738664"/>
          </a:xfrm>
          <a:prstGeom prst="rect">
            <a:avLst/>
          </a:prstGeom>
          <a:solidFill>
            <a:schemeClr val="bg1"/>
          </a:solidFill>
          <a:ln w="28575">
            <a:solidFill>
              <a:schemeClr val="tx1"/>
            </a:solidFill>
            <a:prstDash val="sysDash"/>
          </a:ln>
        </p:spPr>
        <p:txBody>
          <a:bodyPr wrap="square" rtlCol="0">
            <a:spAutoFit/>
          </a:bodyPr>
          <a:lstStyle/>
          <a:p>
            <a:pPr algn="ctr"/>
            <a:r>
              <a:rPr lang="en-US" sz="1400" b="1" dirty="0"/>
              <a:t>Buyers Model</a:t>
            </a:r>
          </a:p>
          <a:p>
            <a:pPr algn="ctr"/>
            <a:r>
              <a:rPr lang="en-US" sz="1400" b="1" dirty="0"/>
              <a:t>(Market Penetration)</a:t>
            </a:r>
          </a:p>
        </p:txBody>
      </p:sp>
      <p:sp>
        <p:nvSpPr>
          <p:cNvPr id="14" name="TextBox 13">
            <a:extLst>
              <a:ext uri="{FF2B5EF4-FFF2-40B4-BE49-F238E27FC236}">
                <a16:creationId xmlns:a16="http://schemas.microsoft.com/office/drawing/2014/main" id="{E4D83AB9-2AA8-2610-94AE-0B910E083A10}"/>
              </a:ext>
            </a:extLst>
          </p:cNvPr>
          <p:cNvSpPr txBox="1"/>
          <p:nvPr/>
        </p:nvSpPr>
        <p:spPr>
          <a:xfrm>
            <a:off x="3181897" y="4953705"/>
            <a:ext cx="1645919" cy="523220"/>
          </a:xfrm>
          <a:prstGeom prst="rect">
            <a:avLst/>
          </a:prstGeom>
          <a:solidFill>
            <a:schemeClr val="bg1"/>
          </a:solidFill>
          <a:ln w="28575">
            <a:solidFill>
              <a:schemeClr val="tx1"/>
            </a:solidFill>
            <a:prstDash val="sysDash"/>
          </a:ln>
        </p:spPr>
        <p:txBody>
          <a:bodyPr wrap="square" rtlCol="0">
            <a:spAutoFit/>
          </a:bodyPr>
          <a:lstStyle/>
          <a:p>
            <a:pPr algn="ctr"/>
            <a:r>
              <a:rPr lang="en-US" sz="1400" b="1" dirty="0"/>
              <a:t>Volume Model</a:t>
            </a:r>
          </a:p>
          <a:p>
            <a:pPr algn="ctr"/>
            <a:r>
              <a:rPr lang="en-US" sz="1400" b="1" dirty="0"/>
              <a:t>(Market Intensity)</a:t>
            </a:r>
          </a:p>
        </p:txBody>
      </p:sp>
      <p:sp>
        <p:nvSpPr>
          <p:cNvPr id="15" name="TextBox 14">
            <a:extLst>
              <a:ext uri="{FF2B5EF4-FFF2-40B4-BE49-F238E27FC236}">
                <a16:creationId xmlns:a16="http://schemas.microsoft.com/office/drawing/2014/main" id="{D4578B3B-D9B0-A505-F13A-1E3340517E0A}"/>
              </a:ext>
            </a:extLst>
          </p:cNvPr>
          <p:cNvSpPr txBox="1"/>
          <p:nvPr/>
        </p:nvSpPr>
        <p:spPr>
          <a:xfrm>
            <a:off x="7364186" y="4845983"/>
            <a:ext cx="2743200" cy="523220"/>
          </a:xfrm>
          <a:prstGeom prst="rect">
            <a:avLst/>
          </a:prstGeom>
          <a:solidFill>
            <a:schemeClr val="bg1"/>
          </a:solidFill>
          <a:ln w="28575">
            <a:solidFill>
              <a:schemeClr val="tx1"/>
            </a:solidFill>
            <a:prstDash val="sysDash"/>
          </a:ln>
        </p:spPr>
        <p:txBody>
          <a:bodyPr wrap="square" rtlCol="0">
            <a:spAutoFit/>
          </a:bodyPr>
          <a:lstStyle/>
          <a:p>
            <a:pPr algn="ctr"/>
            <a:r>
              <a:rPr lang="en-US" sz="1400" b="1" dirty="0"/>
              <a:t>Volume Model</a:t>
            </a:r>
          </a:p>
          <a:p>
            <a:pPr algn="ctr"/>
            <a:r>
              <a:rPr lang="en-US" sz="1400" b="1" dirty="0"/>
              <a:t>(Market Intensity)</a:t>
            </a:r>
          </a:p>
        </p:txBody>
      </p:sp>
      <p:cxnSp>
        <p:nvCxnSpPr>
          <p:cNvPr id="16" name="Connector: Elbow 15">
            <a:extLst>
              <a:ext uri="{FF2B5EF4-FFF2-40B4-BE49-F238E27FC236}">
                <a16:creationId xmlns:a16="http://schemas.microsoft.com/office/drawing/2014/main" id="{65EEF4DD-50BA-532B-09BF-AFD4E34C6E4C}"/>
              </a:ext>
            </a:extLst>
          </p:cNvPr>
          <p:cNvCxnSpPr>
            <a:cxnSpLocks/>
            <a:stCxn id="13" idx="0"/>
            <a:endCxn id="14" idx="0"/>
          </p:cNvCxnSpPr>
          <p:nvPr/>
        </p:nvCxnSpPr>
        <p:spPr>
          <a:xfrm rot="16200000" flipH="1">
            <a:off x="2839585" y="3788436"/>
            <a:ext cx="215444" cy="2115097"/>
          </a:xfrm>
          <a:prstGeom prst="bentConnector3">
            <a:avLst>
              <a:gd name="adj1" fmla="val -106106"/>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79E8861-47F6-7185-745F-1550B9B34A20}"/>
              </a:ext>
            </a:extLst>
          </p:cNvPr>
          <p:cNvSpPr txBox="1"/>
          <p:nvPr/>
        </p:nvSpPr>
        <p:spPr>
          <a:xfrm>
            <a:off x="2514600" y="1671860"/>
            <a:ext cx="1181101" cy="369332"/>
          </a:xfrm>
          <a:prstGeom prst="rect">
            <a:avLst/>
          </a:prstGeom>
          <a:noFill/>
        </p:spPr>
        <p:txBody>
          <a:bodyPr wrap="square" rtlCol="0">
            <a:spAutoFit/>
          </a:bodyPr>
          <a:lstStyle/>
          <a:p>
            <a:r>
              <a:rPr lang="en-US" b="1" dirty="0"/>
              <a:t>Method 1</a:t>
            </a:r>
          </a:p>
        </p:txBody>
      </p:sp>
      <p:sp>
        <p:nvSpPr>
          <p:cNvPr id="18" name="TextBox 17">
            <a:extLst>
              <a:ext uri="{FF2B5EF4-FFF2-40B4-BE49-F238E27FC236}">
                <a16:creationId xmlns:a16="http://schemas.microsoft.com/office/drawing/2014/main" id="{4F9E6E82-77DA-3FAB-3780-22F0174E51BE}"/>
              </a:ext>
            </a:extLst>
          </p:cNvPr>
          <p:cNvSpPr txBox="1"/>
          <p:nvPr/>
        </p:nvSpPr>
        <p:spPr>
          <a:xfrm>
            <a:off x="8074898" y="1671860"/>
            <a:ext cx="1606984" cy="369332"/>
          </a:xfrm>
          <a:prstGeom prst="rect">
            <a:avLst/>
          </a:prstGeom>
          <a:noFill/>
        </p:spPr>
        <p:txBody>
          <a:bodyPr wrap="square" rtlCol="0">
            <a:spAutoFit/>
          </a:bodyPr>
          <a:lstStyle/>
          <a:p>
            <a:r>
              <a:rPr lang="en-US" b="1" dirty="0"/>
              <a:t>Method 2</a:t>
            </a:r>
          </a:p>
        </p:txBody>
      </p:sp>
      <p:sp>
        <p:nvSpPr>
          <p:cNvPr id="19" name="TextBox 18">
            <a:extLst>
              <a:ext uri="{FF2B5EF4-FFF2-40B4-BE49-F238E27FC236}">
                <a16:creationId xmlns:a16="http://schemas.microsoft.com/office/drawing/2014/main" id="{1BC4F5E3-C810-0397-3D9F-976965DEBB70}"/>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1701736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ACFEB-3067-FA97-9160-C8238EF06605}"/>
              </a:ext>
            </a:extLst>
          </p:cNvPr>
          <p:cNvSpPr>
            <a:spLocks noGrp="1"/>
          </p:cNvSpPr>
          <p:nvPr>
            <p:ph type="title"/>
          </p:nvPr>
        </p:nvSpPr>
        <p:spPr/>
        <p:txBody>
          <a:bodyPr/>
          <a:lstStyle/>
          <a:p>
            <a:r>
              <a:rPr lang="en-US" sz="4400" dirty="0"/>
              <a:t>Demand Drivers</a:t>
            </a:r>
          </a:p>
        </p:txBody>
      </p:sp>
      <p:sp>
        <p:nvSpPr>
          <p:cNvPr id="3" name="Content Placeholder 1">
            <a:extLst>
              <a:ext uri="{FF2B5EF4-FFF2-40B4-BE49-F238E27FC236}">
                <a16:creationId xmlns:a16="http://schemas.microsoft.com/office/drawing/2014/main" id="{8C734A79-2A0C-B801-C55A-0BB4A08FE217}"/>
              </a:ext>
            </a:extLst>
          </p:cNvPr>
          <p:cNvSpPr>
            <a:spLocks noGrp="1"/>
          </p:cNvSpPr>
          <p:nvPr>
            <p:ph idx="1"/>
          </p:nvPr>
        </p:nvSpPr>
        <p:spPr>
          <a:xfrm>
            <a:off x="609600" y="1600205"/>
            <a:ext cx="10972800" cy="4525963"/>
          </a:xfrm>
        </p:spPr>
        <p:txBody>
          <a:bodyPr/>
          <a:lstStyle/>
          <a:p>
            <a:r>
              <a:rPr lang="en-US" sz="2400" dirty="0"/>
              <a:t>Demand drivers include</a:t>
            </a:r>
          </a:p>
          <a:p>
            <a:pPr lvl="1"/>
            <a:r>
              <a:rPr lang="en-US" sz="2400" dirty="0"/>
              <a:t>Demographics </a:t>
            </a:r>
          </a:p>
          <a:p>
            <a:pPr lvl="1"/>
            <a:r>
              <a:rPr lang="en-US" sz="2400" dirty="0"/>
              <a:t>Perceived benefits and risks  </a:t>
            </a:r>
          </a:p>
          <a:p>
            <a:pPr lvl="1"/>
            <a:r>
              <a:rPr lang="en-US" sz="2400" dirty="0"/>
              <a:t>Promotions and advertising </a:t>
            </a:r>
          </a:p>
          <a:p>
            <a:pPr lvl="1"/>
            <a:r>
              <a:rPr lang="en-US" sz="2400" dirty="0"/>
              <a:t>Market shocks (e.g., Covid-19, inflation) </a:t>
            </a:r>
          </a:p>
          <a:p>
            <a:pPr lvl="1"/>
            <a:r>
              <a:rPr lang="en-US" sz="2400" dirty="0"/>
              <a:t>Other</a:t>
            </a:r>
          </a:p>
        </p:txBody>
      </p:sp>
      <p:pic>
        <p:nvPicPr>
          <p:cNvPr id="4" name="Picture 3">
            <a:extLst>
              <a:ext uri="{FF2B5EF4-FFF2-40B4-BE49-F238E27FC236}">
                <a16:creationId xmlns:a16="http://schemas.microsoft.com/office/drawing/2014/main" id="{35094C14-A626-9B94-0E0D-AF63A39142D2}"/>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096000" y="3657600"/>
            <a:ext cx="2614244" cy="2177635"/>
          </a:xfrm>
          <a:prstGeom prst="rect">
            <a:avLst/>
          </a:prstGeom>
          <a:effectLst>
            <a:outerShdw blurRad="76200" dir="18900000" sy="23000" kx="-1200000" algn="bl" rotWithShape="0">
              <a:prstClr val="black">
                <a:alpha val="20000"/>
              </a:prstClr>
            </a:outerShdw>
          </a:effectLst>
        </p:spPr>
      </p:pic>
      <p:sp>
        <p:nvSpPr>
          <p:cNvPr id="5" name="TextBox 4">
            <a:extLst>
              <a:ext uri="{FF2B5EF4-FFF2-40B4-BE49-F238E27FC236}">
                <a16:creationId xmlns:a16="http://schemas.microsoft.com/office/drawing/2014/main" id="{0914C2C7-8450-9F14-BB77-DDBE54698871}"/>
              </a:ext>
            </a:extLst>
          </p:cNvPr>
          <p:cNvSpPr txBox="1"/>
          <p:nvPr/>
        </p:nvSpPr>
        <p:spPr>
          <a:xfrm>
            <a:off x="9334020" y="5508958"/>
            <a:ext cx="1257267" cy="369332"/>
          </a:xfrm>
          <a:prstGeom prst="rect">
            <a:avLst/>
          </a:prstGeom>
          <a:noFill/>
        </p:spPr>
        <p:txBody>
          <a:bodyPr wrap="none" rtlCol="0">
            <a:spAutoFit/>
          </a:bodyPr>
          <a:lstStyle/>
          <a:p>
            <a:r>
              <a:rPr lang="en-US" dirty="0"/>
              <a:t>OJ Demand</a:t>
            </a:r>
          </a:p>
        </p:txBody>
      </p:sp>
      <p:sp>
        <p:nvSpPr>
          <p:cNvPr id="6" name="TextBox 5">
            <a:extLst>
              <a:ext uri="{FF2B5EF4-FFF2-40B4-BE49-F238E27FC236}">
                <a16:creationId xmlns:a16="http://schemas.microsoft.com/office/drawing/2014/main" id="{B48B98D8-84E7-DEDD-FB85-57EE5FC3EB5B}"/>
              </a:ext>
            </a:extLst>
          </p:cNvPr>
          <p:cNvSpPr txBox="1"/>
          <p:nvPr/>
        </p:nvSpPr>
        <p:spPr>
          <a:xfrm>
            <a:off x="3466064" y="4323097"/>
            <a:ext cx="1657110" cy="1231106"/>
          </a:xfrm>
          <a:prstGeom prst="rect">
            <a:avLst/>
          </a:prstGeom>
          <a:solidFill>
            <a:schemeClr val="bg1">
              <a:lumMod val="95000"/>
            </a:schemeClr>
          </a:solidFill>
          <a:ln>
            <a:solidFill>
              <a:schemeClr val="tx1"/>
            </a:solidFill>
          </a:ln>
          <a:effectLst>
            <a:outerShdw blurRad="50800" dist="127000" dir="2700000" algn="tl" rotWithShape="0">
              <a:prstClr val="black">
                <a:alpha val="40000"/>
              </a:prstClr>
            </a:outerShdw>
          </a:effectLst>
        </p:spPr>
        <p:txBody>
          <a:bodyPr wrap="square" rtlCol="0">
            <a:spAutoFit/>
          </a:bodyPr>
          <a:lstStyle/>
          <a:p>
            <a:pPr algn="ctr"/>
            <a:r>
              <a:rPr lang="en-US" sz="2800" b="1" dirty="0"/>
              <a:t>Demand</a:t>
            </a:r>
          </a:p>
          <a:p>
            <a:pPr algn="ctr"/>
            <a:r>
              <a:rPr lang="en-US" sz="2800" b="1" dirty="0"/>
              <a:t>Drivers</a:t>
            </a:r>
          </a:p>
          <a:p>
            <a:endParaRPr lang="en-US" dirty="0"/>
          </a:p>
        </p:txBody>
      </p:sp>
      <p:graphicFrame>
        <p:nvGraphicFramePr>
          <p:cNvPr id="7" name="Object 6">
            <a:extLst>
              <a:ext uri="{FF2B5EF4-FFF2-40B4-BE49-F238E27FC236}">
                <a16:creationId xmlns:a16="http://schemas.microsoft.com/office/drawing/2014/main" id="{04D65D47-6AA3-4CD5-0235-BF6E5861BC05}"/>
              </a:ext>
            </a:extLst>
          </p:cNvPr>
          <p:cNvGraphicFramePr>
            <a:graphicFrameLocks noChangeAspect="1"/>
          </p:cNvGraphicFramePr>
          <p:nvPr>
            <p:extLst>
              <p:ext uri="{D42A27DB-BD31-4B8C-83A1-F6EECF244321}">
                <p14:modId xmlns:p14="http://schemas.microsoft.com/office/powerpoint/2010/main" val="767804518"/>
              </p:ext>
            </p:extLst>
          </p:nvPr>
        </p:nvGraphicFramePr>
        <p:xfrm>
          <a:off x="9299508" y="3877272"/>
          <a:ext cx="1310066" cy="1676931"/>
        </p:xfrm>
        <a:graphic>
          <a:graphicData uri="http://schemas.openxmlformats.org/presentationml/2006/ole">
            <mc:AlternateContent xmlns:mc="http://schemas.openxmlformats.org/markup-compatibility/2006">
              <mc:Choice xmlns:v="urn:schemas-microsoft-com:vml" Requires="v">
                <p:oleObj name="CorelDRAW" r:id="rId3" imgW="2159492" imgH="3103331" progId="CorelDraw.Graphic.19">
                  <p:embed/>
                </p:oleObj>
              </mc:Choice>
              <mc:Fallback>
                <p:oleObj name="CorelDRAW" r:id="rId3" imgW="2159492" imgH="3103331" progId="CorelDraw.Graphic.19">
                  <p:embed/>
                  <p:pic>
                    <p:nvPicPr>
                      <p:cNvPr id="7" name="Object 6">
                        <a:extLst>
                          <a:ext uri="{FF2B5EF4-FFF2-40B4-BE49-F238E27FC236}">
                            <a16:creationId xmlns:a16="http://schemas.microsoft.com/office/drawing/2014/main" id="{8CE14972-091B-485B-BA40-1636478F4459}"/>
                          </a:ext>
                        </a:extLst>
                      </p:cNvPr>
                      <p:cNvPicPr/>
                      <p:nvPr/>
                    </p:nvPicPr>
                    <p:blipFill>
                      <a:blip r:embed="rId4"/>
                      <a:stretch>
                        <a:fillRect/>
                      </a:stretch>
                    </p:blipFill>
                    <p:spPr>
                      <a:xfrm>
                        <a:off x="9299508" y="3877272"/>
                        <a:ext cx="1310066" cy="1676931"/>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B92115E9-9E48-CF9A-C7EE-B5024FF0CEA7}"/>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4096002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ACFEB-3067-FA97-9160-C8238EF06605}"/>
              </a:ext>
            </a:extLst>
          </p:cNvPr>
          <p:cNvSpPr>
            <a:spLocks noGrp="1"/>
          </p:cNvSpPr>
          <p:nvPr>
            <p:ph type="title"/>
          </p:nvPr>
        </p:nvSpPr>
        <p:spPr/>
        <p:txBody>
          <a:bodyPr/>
          <a:lstStyle/>
          <a:p>
            <a:r>
              <a:rPr lang="en-US" dirty="0"/>
              <a:t>US Inflation Rate</a:t>
            </a:r>
          </a:p>
        </p:txBody>
      </p:sp>
      <p:graphicFrame>
        <p:nvGraphicFramePr>
          <p:cNvPr id="4" name="Content Placeholder 3">
            <a:extLst>
              <a:ext uri="{FF2B5EF4-FFF2-40B4-BE49-F238E27FC236}">
                <a16:creationId xmlns:a16="http://schemas.microsoft.com/office/drawing/2014/main" id="{E03A9CFF-9101-DCA6-4A0E-386E77CB2590}"/>
              </a:ext>
            </a:extLst>
          </p:cNvPr>
          <p:cNvGraphicFramePr>
            <a:graphicFrameLocks noGrp="1"/>
          </p:cNvGraphicFramePr>
          <p:nvPr>
            <p:ph sz="half" idx="1"/>
          </p:nvPr>
        </p:nvGraphicFramePr>
        <p:xfrm>
          <a:off x="838199" y="1825625"/>
          <a:ext cx="7118023" cy="3726763"/>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F2399EBF-39FA-BCB2-46C7-9D3E59F37B20}"/>
              </a:ext>
            </a:extLst>
          </p:cNvPr>
          <p:cNvSpPr>
            <a:spLocks noGrp="1"/>
          </p:cNvSpPr>
          <p:nvPr>
            <p:ph sz="half" idx="13"/>
          </p:nvPr>
        </p:nvSpPr>
        <p:spPr>
          <a:xfrm>
            <a:off x="8490506" y="4391025"/>
            <a:ext cx="3101419" cy="1743958"/>
          </a:xfrm>
        </p:spPr>
        <p:txBody>
          <a:bodyPr/>
          <a:lstStyle/>
          <a:p>
            <a:r>
              <a:rPr lang="en-US" sz="1600" b="0" dirty="0"/>
              <a:t>Note: 2022 rate is to-date, it is expected to be closer to 6-7% by end of year</a:t>
            </a:r>
          </a:p>
          <a:p>
            <a:r>
              <a:rPr lang="en-US" sz="1600" b="0" dirty="0"/>
              <a:t>Expectations for 2023 are closer to 3%</a:t>
            </a:r>
          </a:p>
          <a:p>
            <a:pPr marL="0" indent="0">
              <a:buNone/>
            </a:pPr>
            <a:r>
              <a:rPr lang="en-US" sz="1600" b="0" dirty="0"/>
              <a:t>(expectations are not perfect)</a:t>
            </a:r>
          </a:p>
        </p:txBody>
      </p:sp>
      <p:pic>
        <p:nvPicPr>
          <p:cNvPr id="5" name="Picture 2" descr="Inflation Stock Illustrations – 22,382 Inflation Stock Illustrations,  Vectors &amp; Clipart - Dreamstime">
            <a:extLst>
              <a:ext uri="{FF2B5EF4-FFF2-40B4-BE49-F238E27FC236}">
                <a16:creationId xmlns:a16="http://schemas.microsoft.com/office/drawing/2014/main" id="{D8328B15-8567-A424-A1C2-4584CF80CB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67749" y="1639646"/>
            <a:ext cx="2990851" cy="275137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FEB568C-F2EB-B8C8-A813-FFC9E9C61ABD}"/>
              </a:ext>
            </a:extLst>
          </p:cNvPr>
          <p:cNvSpPr txBox="1"/>
          <p:nvPr/>
        </p:nvSpPr>
        <p:spPr>
          <a:xfrm>
            <a:off x="341722" y="6218422"/>
            <a:ext cx="6094428"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44444"/>
                </a:solidFill>
                <a:effectLst/>
                <a:uLnTx/>
                <a:uFillTx/>
                <a:latin typeface="Calibri" panose="020F0502020204030204" pitchFamily="34" charset="0"/>
                <a:ea typeface="+mn-ea"/>
                <a:cs typeface="+mn-cs"/>
              </a:rPr>
              <a:t>https://www.usinflationcalculator.com/inflation/current-inflation-rates/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0D979EC-2197-7A85-FE14-B9591C355667}"/>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944396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5536B-4540-CC1B-9C78-9C5904AE4E8B}"/>
              </a:ext>
            </a:extLst>
          </p:cNvPr>
          <p:cNvSpPr>
            <a:spLocks noGrp="1"/>
          </p:cNvSpPr>
          <p:nvPr>
            <p:ph type="title"/>
          </p:nvPr>
        </p:nvSpPr>
        <p:spPr/>
        <p:txBody>
          <a:bodyPr/>
          <a:lstStyle/>
          <a:p>
            <a:r>
              <a:rPr lang="en-US" dirty="0"/>
              <a:t>Do consumers notice?</a:t>
            </a:r>
          </a:p>
        </p:txBody>
      </p:sp>
      <p:sp>
        <p:nvSpPr>
          <p:cNvPr id="5" name="TextBox 4">
            <a:extLst>
              <a:ext uri="{FF2B5EF4-FFF2-40B4-BE49-F238E27FC236}">
                <a16:creationId xmlns:a16="http://schemas.microsoft.com/office/drawing/2014/main" id="{5C0476F9-CD73-4990-F335-8AEBFBEC0753}"/>
              </a:ext>
            </a:extLst>
          </p:cNvPr>
          <p:cNvSpPr txBox="1"/>
          <p:nvPr/>
        </p:nvSpPr>
        <p:spPr>
          <a:xfrm>
            <a:off x="285750" y="5782943"/>
            <a:ext cx="4733925" cy="584775"/>
          </a:xfrm>
          <a:prstGeom prst="rect">
            <a:avLst/>
          </a:prstGeom>
          <a:noFill/>
        </p:spPr>
        <p:txBody>
          <a:bodyPr wrap="square">
            <a:spAutoFit/>
          </a:bodyPr>
          <a:lstStyle/>
          <a:p>
            <a:pPr rtl="0">
              <a:defRPr sz="192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sz="1600" dirty="0">
                <a:latin typeface="Gentona Book"/>
              </a:rPr>
              <a:t>Consumer agreement with "I have noticed an increase in food prices at my grocery store recently"</a:t>
            </a:r>
          </a:p>
        </p:txBody>
      </p:sp>
      <p:graphicFrame>
        <p:nvGraphicFramePr>
          <p:cNvPr id="3" name="Chart 2">
            <a:extLst>
              <a:ext uri="{FF2B5EF4-FFF2-40B4-BE49-F238E27FC236}">
                <a16:creationId xmlns:a16="http://schemas.microsoft.com/office/drawing/2014/main" id="{043F2110-9FE5-4A9B-A8A7-66B07C6661FB}"/>
              </a:ext>
            </a:extLst>
          </p:cNvPr>
          <p:cNvGraphicFramePr>
            <a:graphicFrameLocks/>
          </p:cNvGraphicFramePr>
          <p:nvPr/>
        </p:nvGraphicFramePr>
        <p:xfrm>
          <a:off x="362643" y="1269820"/>
          <a:ext cx="11286017" cy="435572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A5C54679-D627-A839-B8B8-D478F103ECEE}"/>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4293160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57E09-9157-886F-94C8-6598315254C6}"/>
              </a:ext>
            </a:extLst>
          </p:cNvPr>
          <p:cNvSpPr>
            <a:spLocks noGrp="1"/>
          </p:cNvSpPr>
          <p:nvPr>
            <p:ph type="title"/>
          </p:nvPr>
        </p:nvSpPr>
        <p:spPr>
          <a:xfrm>
            <a:off x="838200" y="490282"/>
            <a:ext cx="10515600" cy="1131888"/>
          </a:xfrm>
        </p:spPr>
        <p:txBody>
          <a:bodyPr/>
          <a:lstStyle/>
          <a:p>
            <a:r>
              <a:rPr lang="en-US" dirty="0"/>
              <a:t>Intensity of price awareness</a:t>
            </a:r>
          </a:p>
        </p:txBody>
      </p:sp>
      <p:graphicFrame>
        <p:nvGraphicFramePr>
          <p:cNvPr id="4" name="Content Placeholder 3">
            <a:extLst>
              <a:ext uri="{FF2B5EF4-FFF2-40B4-BE49-F238E27FC236}">
                <a16:creationId xmlns:a16="http://schemas.microsoft.com/office/drawing/2014/main" id="{DA2E33B6-7630-BAB4-BCA1-A0B7C0E8A0AE}"/>
              </a:ext>
            </a:extLst>
          </p:cNvPr>
          <p:cNvGraphicFramePr>
            <a:graphicFrameLocks noGrp="1"/>
          </p:cNvGraphicFramePr>
          <p:nvPr>
            <p:ph idx="1"/>
          </p:nvPr>
        </p:nvGraphicFramePr>
        <p:xfrm>
          <a:off x="838200" y="1825625"/>
          <a:ext cx="10515600" cy="40001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7F0E919-7BF9-17B8-0D26-6242F5A343A2}"/>
              </a:ext>
            </a:extLst>
          </p:cNvPr>
          <p:cNvSpPr txBox="1"/>
          <p:nvPr/>
        </p:nvSpPr>
        <p:spPr>
          <a:xfrm>
            <a:off x="285750" y="5782943"/>
            <a:ext cx="4733925" cy="584775"/>
          </a:xfrm>
          <a:prstGeom prst="rect">
            <a:avLst/>
          </a:prstGeom>
          <a:noFill/>
        </p:spPr>
        <p:txBody>
          <a:bodyPr wrap="square">
            <a:spAutoFit/>
          </a:bodyPr>
          <a:lstStyle/>
          <a:p>
            <a:pPr rtl="0">
              <a:defRPr sz="192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sz="1600" dirty="0">
                <a:latin typeface="Gentona Book"/>
              </a:rPr>
              <a:t>Consumer agreement with "I have noticed an increase in food prices at my grocery store recently"</a:t>
            </a:r>
          </a:p>
        </p:txBody>
      </p:sp>
      <p:sp>
        <p:nvSpPr>
          <p:cNvPr id="6" name="TextBox 5">
            <a:extLst>
              <a:ext uri="{FF2B5EF4-FFF2-40B4-BE49-F238E27FC236}">
                <a16:creationId xmlns:a16="http://schemas.microsoft.com/office/drawing/2014/main" id="{D6D6E0C2-0C00-36A1-E9EA-7C60060AED01}"/>
              </a:ext>
            </a:extLst>
          </p:cNvPr>
          <p:cNvSpPr txBox="1"/>
          <p:nvPr/>
        </p:nvSpPr>
        <p:spPr>
          <a:xfrm>
            <a:off x="9798967" y="4779076"/>
            <a:ext cx="1456637" cy="338554"/>
          </a:xfrm>
          <a:prstGeom prst="rect">
            <a:avLst/>
          </a:prstGeom>
          <a:noFill/>
        </p:spPr>
        <p:txBody>
          <a:bodyPr wrap="square">
            <a:spAutoFit/>
          </a:bodyPr>
          <a:lstStyle/>
          <a:p>
            <a:pPr rtl="0">
              <a:defRPr sz="192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sz="1600" dirty="0">
                <a:latin typeface="Gentona Book"/>
              </a:rPr>
              <a:t>Strongly Agree</a:t>
            </a:r>
          </a:p>
        </p:txBody>
      </p:sp>
      <p:sp>
        <p:nvSpPr>
          <p:cNvPr id="3" name="TextBox 2">
            <a:extLst>
              <a:ext uri="{FF2B5EF4-FFF2-40B4-BE49-F238E27FC236}">
                <a16:creationId xmlns:a16="http://schemas.microsoft.com/office/drawing/2014/main" id="{83121099-09E0-706F-1EC9-E213A3054253}"/>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223319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chart seriesIdx="0" categoryIdx="-4" bldStep="series"/>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chart seriesIdx="1" categoryIdx="-4" bldStep="series"/>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graphicEl>
                                              <a:chart seriesIdx="2" categoryIdx="-4" bldStep="series"/>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graphicEl>
                                              <a:chart seriesIdx="3" categoryIdx="-4" bldStep="series"/>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graphicEl>
                                              <a:chart seriesIdx="4" categoryIdx="-4" bldStep="series"/>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graphicEl>
                                              <a:chart seriesIdx="5"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dirty="0"/>
              <a:t>Consumer spending on groceries </a:t>
            </a:r>
            <a:r>
              <a:rPr lang="en-US" sz="2800" dirty="0"/>
              <a:t>(average weekly per household member)</a:t>
            </a:r>
            <a:endParaRPr lang="en-US" dirty="0"/>
          </a:p>
        </p:txBody>
      </p:sp>
      <p:graphicFrame>
        <p:nvGraphicFramePr>
          <p:cNvPr id="4" name="Content Placeholder 3">
            <a:extLst>
              <a:ext uri="{FF2B5EF4-FFF2-40B4-BE49-F238E27FC236}">
                <a16:creationId xmlns:a16="http://schemas.microsoft.com/office/drawing/2014/main" id="{C9AB3D02-2814-0340-0308-6153DD1081BF}"/>
              </a:ext>
            </a:extLst>
          </p:cNvPr>
          <p:cNvGraphicFramePr>
            <a:graphicFrameLocks noGrp="1"/>
          </p:cNvGraphicFramePr>
          <p:nvPr>
            <p:ph idx="1"/>
          </p:nvPr>
        </p:nvGraphicFramePr>
        <p:xfrm>
          <a:off x="838200" y="1825625"/>
          <a:ext cx="10661374" cy="390925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2173E085-3309-A870-C2B0-C1ED63B46B09}"/>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425832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0A88C5CB-A9B0-B7F2-864C-4F90F9141087}"/>
              </a:ext>
            </a:extLst>
          </p:cNvPr>
          <p:cNvGraphicFramePr/>
          <p:nvPr>
            <p:extLst>
              <p:ext uri="{D42A27DB-BD31-4B8C-83A1-F6EECF244321}">
                <p14:modId xmlns:p14="http://schemas.microsoft.com/office/powerpoint/2010/main" val="2348438094"/>
              </p:ext>
            </p:extLst>
          </p:nvPr>
        </p:nvGraphicFramePr>
        <p:xfrm>
          <a:off x="834644" y="1346237"/>
          <a:ext cx="10366755" cy="4836461"/>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600" dirty="0"/>
              <a:t>Agreement with Good Attribute Statements</a:t>
            </a:r>
          </a:p>
        </p:txBody>
      </p:sp>
      <p:sp>
        <p:nvSpPr>
          <p:cNvPr id="9" name="TextBox 8">
            <a:extLst>
              <a:ext uri="{FF2B5EF4-FFF2-40B4-BE49-F238E27FC236}">
                <a16:creationId xmlns:a16="http://schemas.microsoft.com/office/drawing/2014/main" id="{EDF9B956-D1CC-9DA2-3CFF-D597C7B68382}"/>
              </a:ext>
            </a:extLst>
          </p:cNvPr>
          <p:cNvSpPr txBox="1"/>
          <p:nvPr/>
        </p:nvSpPr>
        <p:spPr>
          <a:xfrm>
            <a:off x="381000" y="5889812"/>
            <a:ext cx="5867400" cy="307777"/>
          </a:xfrm>
          <a:prstGeom prst="rect">
            <a:avLst/>
          </a:prstGeom>
          <a:noFill/>
        </p:spPr>
        <p:txBody>
          <a:bodyPr wrap="square" rtlCol="0">
            <a:spAutoFit/>
          </a:bodyPr>
          <a:lstStyle/>
          <a:p>
            <a:r>
              <a:rPr lang="en-US" sz="1400" dirty="0"/>
              <a:t>Scale 1-7: A rating of greater than 5 is considered as Agree</a:t>
            </a:r>
          </a:p>
        </p:txBody>
      </p:sp>
      <p:sp>
        <p:nvSpPr>
          <p:cNvPr id="12" name="TextBox 11">
            <a:extLst>
              <a:ext uri="{FF2B5EF4-FFF2-40B4-BE49-F238E27FC236}">
                <a16:creationId xmlns:a16="http://schemas.microsoft.com/office/drawing/2014/main" id="{17C26B8C-E341-F0E5-BA3A-ACA286AA9337}"/>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372636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chart seriesIdx="2"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graphicEl>
                                              <a:chart seriesIdx="3" categoryIdx="-4" bldStep="series"/>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graphicEl>
                                              <a:chart seriesIdx="4" categoryIdx="-4" bldStep="series"/>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graphicEl>
                                              <a:chart seriesIdx="5" categoryIdx="-4" bldStep="series"/>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graphicEl>
                                              <a:chart seriesIdx="6"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Chart bld="series"/>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BFBE-6D04-2C5E-F646-8F1FE193E0DA}"/>
              </a:ext>
            </a:extLst>
          </p:cNvPr>
          <p:cNvSpPr>
            <a:spLocks noGrp="1"/>
          </p:cNvSpPr>
          <p:nvPr>
            <p:ph type="title"/>
          </p:nvPr>
        </p:nvSpPr>
        <p:spPr/>
        <p:txBody>
          <a:bodyPr/>
          <a:lstStyle/>
          <a:p>
            <a:r>
              <a:rPr lang="en-US" sz="3600" dirty="0"/>
              <a:t>Enhanced Perception of Health/Nutritional Benefits of OJ </a:t>
            </a:r>
          </a:p>
        </p:txBody>
      </p:sp>
      <p:graphicFrame>
        <p:nvGraphicFramePr>
          <p:cNvPr id="3" name="Chart 2">
            <a:extLst>
              <a:ext uri="{FF2B5EF4-FFF2-40B4-BE49-F238E27FC236}">
                <a16:creationId xmlns:a16="http://schemas.microsoft.com/office/drawing/2014/main" id="{7738A4BA-28B8-5A6E-520B-9165520F1606}"/>
              </a:ext>
            </a:extLst>
          </p:cNvPr>
          <p:cNvGraphicFramePr/>
          <p:nvPr>
            <p:extLst>
              <p:ext uri="{D42A27DB-BD31-4B8C-83A1-F6EECF244321}">
                <p14:modId xmlns:p14="http://schemas.microsoft.com/office/powerpoint/2010/main" val="2787414867"/>
              </p:ext>
            </p:extLst>
          </p:nvPr>
        </p:nvGraphicFramePr>
        <p:xfrm>
          <a:off x="912622" y="1631209"/>
          <a:ext cx="10515600" cy="438859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135DEACC-1E9C-77EC-429D-020FB0E0D6C7}"/>
              </a:ext>
            </a:extLst>
          </p:cNvPr>
          <p:cNvSpPr txBox="1"/>
          <p:nvPr/>
        </p:nvSpPr>
        <p:spPr>
          <a:xfrm>
            <a:off x="0" y="6323528"/>
            <a:ext cx="12192000" cy="246221"/>
          </a:xfrm>
          <a:prstGeom prst="rect">
            <a:avLst/>
          </a:prstGeom>
          <a:noFill/>
        </p:spPr>
        <p:txBody>
          <a:bodyPr wrap="square" rtlCol="0">
            <a:spAutoFit/>
          </a:bodyPr>
          <a:lstStyle/>
          <a:p>
            <a:pPr algn="r"/>
            <a:r>
              <a:rPr lang="en-US" sz="1000" baseline="0" dirty="0"/>
              <a:t>	                  	                            		</a:t>
            </a:r>
            <a:r>
              <a:rPr lang="en-US" sz="1000" dirty="0"/>
              <a:t>©2022 Florida Agricultural Market Research Center</a:t>
            </a:r>
          </a:p>
        </p:txBody>
      </p:sp>
    </p:spTree>
    <p:extLst>
      <p:ext uri="{BB962C8B-B14F-4D97-AF65-F5344CB8AC3E}">
        <p14:creationId xmlns:p14="http://schemas.microsoft.com/office/powerpoint/2010/main" val="114288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chart seriesIdx="0"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p:bldSub>
      </p:bldGraphic>
    </p:bldLst>
  </p:timing>
</p:sld>
</file>

<file path=ppt/theme/theme1.xml><?xml version="1.0" encoding="utf-8"?>
<a:theme xmlns:a="http://schemas.openxmlformats.org/drawingml/2006/main" name="Bold Momentum">
  <a:themeElements>
    <a:clrScheme name="MOMENTUM 1">
      <a:dk1>
        <a:srgbClr val="000000"/>
      </a:dk1>
      <a:lt1>
        <a:srgbClr val="FFFFFF"/>
      </a:lt1>
      <a:dk2>
        <a:srgbClr val="002657"/>
      </a:dk2>
      <a:lt2>
        <a:srgbClr val="C7C9C8"/>
      </a:lt2>
      <a:accent1>
        <a:srgbClr val="FA4616"/>
      </a:accent1>
      <a:accent2>
        <a:srgbClr val="0020A5"/>
      </a:accent2>
      <a:accent3>
        <a:srgbClr val="F2A900"/>
      </a:accent3>
      <a:accent4>
        <a:srgbClr val="228848"/>
      </a:accent4>
      <a:accent5>
        <a:srgbClr val="692A60"/>
      </a:accent5>
      <a:accent6>
        <a:srgbClr val="D32737"/>
      </a:accent6>
      <a:hlink>
        <a:srgbClr val="343741"/>
      </a:hlink>
      <a:folHlink>
        <a:srgbClr val="34374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C7988F2-2CAD-444C-AC33-3C789772AFCA}" vid="{8C2FAF79-3D0F-294A-859D-D9BC66AC89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1" id="{2726A725-957D-D141-AEE7-2B4DCA37BA36}" vid="{00C84C42-43CB-6541-B23E-0ADD7B31CE6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UF IFAS Research PPT</Template>
  <TotalTime>24167</TotalTime>
  <Words>941</Words>
  <Application>Microsoft Office PowerPoint</Application>
  <PresentationFormat>Widescreen</PresentationFormat>
  <Paragraphs>160</Paragraphs>
  <Slides>17</Slides>
  <Notes>0</Notes>
  <HiddenSlides>0</HiddenSlides>
  <MMClips>0</MMClips>
  <ScaleCrop>false</ScaleCrop>
  <HeadingPairs>
    <vt:vector size="8" baseType="variant">
      <vt:variant>
        <vt:lpstr>Fonts Used</vt:lpstr>
      </vt:variant>
      <vt:variant>
        <vt:i4>17</vt:i4>
      </vt: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37" baseType="lpstr">
      <vt:lpstr>맑은 고딕</vt:lpstr>
      <vt:lpstr>Arial</vt:lpstr>
      <vt:lpstr>Calibri</vt:lpstr>
      <vt:lpstr>Gentona</vt:lpstr>
      <vt:lpstr>Gentona Bold</vt:lpstr>
      <vt:lpstr>Gentona Book</vt:lpstr>
      <vt:lpstr>Gentona Light</vt:lpstr>
      <vt:lpstr>Gentona Medium</vt:lpstr>
      <vt:lpstr>Gentona Medium Italic</vt:lpstr>
      <vt:lpstr>Gentona SemiBold Italic</vt:lpstr>
      <vt:lpstr>Obviously Extd Blck</vt:lpstr>
      <vt:lpstr>Obviously Extd Medi</vt:lpstr>
      <vt:lpstr>Obviously Wide Blck</vt:lpstr>
      <vt:lpstr>Obviously Wide Lght</vt:lpstr>
      <vt:lpstr>Obviously Wide Medi</vt:lpstr>
      <vt:lpstr>Obviously Wide Semi</vt:lpstr>
      <vt:lpstr>Obviously-WideLghtItalic</vt:lpstr>
      <vt:lpstr>Bold Momentum</vt:lpstr>
      <vt:lpstr>Office Theme</vt:lpstr>
      <vt:lpstr>CorelDRAW</vt:lpstr>
      <vt:lpstr>Benefits from FDOC Generic Promotion on the Demand for Orange Juice</vt:lpstr>
      <vt:lpstr>FDOC ROI Analysis </vt:lpstr>
      <vt:lpstr>Demand Drivers</vt:lpstr>
      <vt:lpstr>US Inflation Rate</vt:lpstr>
      <vt:lpstr>Do consumers notice?</vt:lpstr>
      <vt:lpstr>Intensity of price awareness</vt:lpstr>
      <vt:lpstr>Consumer spending on groceries (average weekly per household member)</vt:lpstr>
      <vt:lpstr>Agreement with Good Attribute Statements</vt:lpstr>
      <vt:lpstr>Enhanced Perception of Health/Nutritional Benefits of OJ </vt:lpstr>
      <vt:lpstr>Awareness of Promotions and Media Mentioning about OJ</vt:lpstr>
      <vt:lpstr>Awareness of Florida 100% OJ logo</vt:lpstr>
      <vt:lpstr>Awareness of Florida Enhance Consumers’ Good Perception on OJ and Shopping  Frequency </vt:lpstr>
      <vt:lpstr>Enhanced Perception of Health/Nutritional Benefits of OJ </vt:lpstr>
      <vt:lpstr>Impact of Promotion Awareness on Volume </vt:lpstr>
      <vt:lpstr>ROI Table </vt:lpstr>
      <vt:lpstr>What key variables influence ROI?</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Benefits from FDOC Generic Promotion on OJ Sales</dc:title>
  <dc:creator>Heng,Yan</dc:creator>
  <cp:lastModifiedBy>Katelynn Long</cp:lastModifiedBy>
  <cp:revision>57</cp:revision>
  <dcterms:created xsi:type="dcterms:W3CDTF">2020-11-16T19:08:32Z</dcterms:created>
  <dcterms:modified xsi:type="dcterms:W3CDTF">2022-12-12T14:35:13Z</dcterms:modified>
</cp:coreProperties>
</file>